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0693400" cy="7556500"/>
  <p:notesSz cx="6858000" cy="9144000"/>
  <p:embeddedFontLst>
    <p:embeddedFont>
      <p:font typeface="Anton" charset="1" panose="00000500000000000000"/>
      <p:regular r:id="rId7"/>
    </p:embeddedFont>
    <p:embeddedFont>
      <p:font typeface="Anton Italics" charset="1" panose="000005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6934398" y="-69696"/>
            <a:ext cx="17626398" cy="7629696"/>
            <a:chOff x="0" y="0"/>
            <a:chExt cx="1631765" cy="70631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631765" cy="706319"/>
            </a:xfrm>
            <a:custGeom>
              <a:avLst/>
              <a:gdLst/>
              <a:ahLst/>
              <a:cxnLst/>
              <a:rect r="r" b="b" t="t" l="l"/>
              <a:pathLst>
                <a:path h="706319" w="1631765">
                  <a:moveTo>
                    <a:pt x="1631765" y="353160"/>
                  </a:moveTo>
                  <a:lnTo>
                    <a:pt x="1428565" y="706319"/>
                  </a:lnTo>
                  <a:lnTo>
                    <a:pt x="203200" y="706319"/>
                  </a:lnTo>
                  <a:lnTo>
                    <a:pt x="0" y="353160"/>
                  </a:lnTo>
                  <a:lnTo>
                    <a:pt x="203200" y="0"/>
                  </a:lnTo>
                  <a:lnTo>
                    <a:pt x="1428565" y="0"/>
                  </a:lnTo>
                  <a:lnTo>
                    <a:pt x="1631765" y="353160"/>
                  </a:lnTo>
                  <a:close/>
                </a:path>
              </a:pathLst>
            </a:custGeom>
            <a:solidFill>
              <a:srgbClr val="638BAB"/>
            </a:solidFill>
            <a:ln cap="sq">
              <a:noFill/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114300" y="-38100"/>
              <a:ext cx="1403165" cy="744419"/>
            </a:xfrm>
            <a:prstGeom prst="rect">
              <a:avLst/>
            </a:prstGeom>
          </p:spPr>
          <p:txBody>
            <a:bodyPr anchor="ctr" rtlCol="false" tIns="55394" lIns="55394" bIns="55394" rIns="55394"/>
            <a:lstStyle/>
            <a:p>
              <a:pPr algn="ctr">
                <a:lnSpc>
                  <a:spcPts val="2137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-22406" y="29103"/>
            <a:ext cx="1159864" cy="1168361"/>
          </a:xfrm>
          <a:custGeom>
            <a:avLst/>
            <a:gdLst/>
            <a:ahLst/>
            <a:cxnLst/>
            <a:rect r="r" b="b" t="t" l="l"/>
            <a:pathLst>
              <a:path h="1168361" w="1159864">
                <a:moveTo>
                  <a:pt x="0" y="0"/>
                </a:moveTo>
                <a:lnTo>
                  <a:pt x="1159864" y="0"/>
                </a:lnTo>
                <a:lnTo>
                  <a:pt x="1159864" y="1168361"/>
                </a:lnTo>
                <a:lnTo>
                  <a:pt x="0" y="11683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6" id="6"/>
          <p:cNvGrpSpPr/>
          <p:nvPr/>
        </p:nvGrpSpPr>
        <p:grpSpPr>
          <a:xfrm rot="0">
            <a:off x="-1795266" y="1377464"/>
            <a:ext cx="2371266" cy="2037807"/>
            <a:chOff x="0" y="0"/>
            <a:chExt cx="812800" cy="6985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812800" cy="698500"/>
            </a:xfrm>
            <a:custGeom>
              <a:avLst/>
              <a:gdLst/>
              <a:ahLst/>
              <a:cxnLst/>
              <a:rect r="r" b="b" t="t" l="l"/>
              <a:pathLst>
                <a:path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FFFFFF">
                <a:alpha val="24706"/>
              </a:srgbClr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114300" y="-38100"/>
              <a:ext cx="584200" cy="736600"/>
            </a:xfrm>
            <a:prstGeom prst="rect">
              <a:avLst/>
            </a:prstGeom>
          </p:spPr>
          <p:txBody>
            <a:bodyPr anchor="ctr" rtlCol="false" tIns="37170" lIns="37170" bIns="37170" rIns="37170"/>
            <a:lstStyle/>
            <a:p>
              <a:pPr algn="ctr">
                <a:lnSpc>
                  <a:spcPts val="1434"/>
                </a:lnSpc>
              </a:pP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1757593" y="2222094"/>
            <a:ext cx="7176815" cy="671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063"/>
              </a:lnSpc>
            </a:pPr>
            <a:r>
              <a:rPr lang="en-US" sz="5063">
                <a:solidFill>
                  <a:srgbClr val="FFFFFF"/>
                </a:solidFill>
                <a:latin typeface="Anton"/>
                <a:ea typeface="Anton"/>
                <a:cs typeface="Anton"/>
                <a:sym typeface="Anton"/>
              </a:rPr>
              <a:t>ATTESTATO DI PARTECIPAZIONE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500120" y="3786705"/>
            <a:ext cx="7691759" cy="1916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31"/>
              </a:lnSpc>
            </a:pPr>
            <a:r>
              <a:rPr lang="en-US" sz="1308" i="true" spc="375">
                <a:solidFill>
                  <a:srgbClr val="FFFFFF"/>
                </a:solidFill>
                <a:latin typeface="Anton Italics"/>
                <a:ea typeface="Anton Italics"/>
                <a:cs typeface="Anton Italics"/>
                <a:sym typeface="Anton Italics"/>
              </a:rPr>
              <a:t>il giorno martedì 27 maggio, presso Inmi L. Spallanzani di Roma</a:t>
            </a:r>
          </a:p>
        </p:txBody>
      </p:sp>
      <p:sp>
        <p:nvSpPr>
          <p:cNvPr name="Freeform 11" id="11"/>
          <p:cNvSpPr/>
          <p:nvPr/>
        </p:nvSpPr>
        <p:spPr>
          <a:xfrm flipH="false" flipV="false" rot="0">
            <a:off x="6335228" y="365485"/>
            <a:ext cx="909633" cy="1141031"/>
          </a:xfrm>
          <a:custGeom>
            <a:avLst/>
            <a:gdLst/>
            <a:ahLst/>
            <a:cxnLst/>
            <a:rect r="r" b="b" t="t" l="l"/>
            <a:pathLst>
              <a:path h="1141031" w="909633">
                <a:moveTo>
                  <a:pt x="0" y="0"/>
                </a:moveTo>
                <a:lnTo>
                  <a:pt x="909633" y="0"/>
                </a:lnTo>
                <a:lnTo>
                  <a:pt x="909633" y="1141030"/>
                </a:lnTo>
                <a:lnTo>
                  <a:pt x="0" y="114103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3447139" y="525297"/>
            <a:ext cx="2438947" cy="821407"/>
          </a:xfrm>
          <a:custGeom>
            <a:avLst/>
            <a:gdLst/>
            <a:ahLst/>
            <a:cxnLst/>
            <a:rect r="r" b="b" t="t" l="l"/>
            <a:pathLst>
              <a:path h="821407" w="2438947">
                <a:moveTo>
                  <a:pt x="0" y="0"/>
                </a:moveTo>
                <a:lnTo>
                  <a:pt x="2438946" y="0"/>
                </a:lnTo>
                <a:lnTo>
                  <a:pt x="2438946" y="821406"/>
                </a:lnTo>
                <a:lnTo>
                  <a:pt x="0" y="821406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13" id="13"/>
          <p:cNvSpPr txBox="true"/>
          <p:nvPr/>
        </p:nvSpPr>
        <p:spPr>
          <a:xfrm rot="0">
            <a:off x="1151534" y="3098384"/>
            <a:ext cx="8388932" cy="4033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53"/>
              </a:lnSpc>
            </a:pPr>
            <a:r>
              <a:rPr lang="en-US" sz="3053">
                <a:solidFill>
                  <a:srgbClr val="FFFFFF"/>
                </a:solidFill>
                <a:latin typeface="Anton"/>
                <a:ea typeface="Anton"/>
                <a:cs typeface="Anton"/>
                <a:sym typeface="Anton"/>
              </a:rPr>
              <a:t>IUS ET SALUS LAB: Innovazione normativa e compliance </a:t>
            </a:r>
          </a:p>
        </p:txBody>
      </p:sp>
      <p:sp>
        <p:nvSpPr>
          <p:cNvPr name="AutoShape 14" id="14"/>
          <p:cNvSpPr/>
          <p:nvPr/>
        </p:nvSpPr>
        <p:spPr>
          <a:xfrm>
            <a:off x="2099880" y="6271193"/>
            <a:ext cx="6492240" cy="0"/>
          </a:xfrm>
          <a:prstGeom prst="line">
            <a:avLst/>
          </a:prstGeom>
          <a:ln cap="flat" w="3810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DAGoiqnDozM</dc:identifier>
  <dcterms:modified xsi:type="dcterms:W3CDTF">2011-08-01T06:04:30Z</dcterms:modified>
  <cp:revision>1</cp:revision>
  <dc:title>Attestato di partecipazione ius et salus lab</dc:title>
</cp:coreProperties>
</file>