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1478" r:id="rId3"/>
    <p:sldId id="910" r:id="rId4"/>
    <p:sldId id="276" r:id="rId5"/>
    <p:sldId id="1954" r:id="rId6"/>
    <p:sldId id="1495" r:id="rId7"/>
    <p:sldId id="1516" r:id="rId8"/>
    <p:sldId id="259" r:id="rId9"/>
    <p:sldId id="1951" r:id="rId10"/>
    <p:sldId id="1978" r:id="rId11"/>
    <p:sldId id="1953" r:id="rId12"/>
    <p:sldId id="1979" r:id="rId13"/>
    <p:sldId id="1976" r:id="rId14"/>
    <p:sldId id="1967" r:id="rId15"/>
    <p:sldId id="1990" r:id="rId16"/>
    <p:sldId id="1969" r:id="rId17"/>
    <p:sldId id="1991" r:id="rId18"/>
    <p:sldId id="1993" r:id="rId19"/>
    <p:sldId id="1974" r:id="rId20"/>
    <p:sldId id="258" r:id="rId21"/>
    <p:sldId id="322" r:id="rId22"/>
    <p:sldId id="1977" r:id="rId23"/>
    <p:sldId id="1476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29A87-9F4D-4D99-854E-5CD915CB8679}" v="47" dt="2022-06-21T11:30:29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s Antonio" userId="3d6a04e0-34d1-47d8-b4f9-622c7131c82d" providerId="ADAL" clId="{23929A87-9F4D-4D99-854E-5CD915CB8679}"/>
    <pc:docChg chg="undo redo custSel addSld delSld modSld sldOrd">
      <pc:chgData name="Paris Antonio" userId="3d6a04e0-34d1-47d8-b4f9-622c7131c82d" providerId="ADAL" clId="{23929A87-9F4D-4D99-854E-5CD915CB8679}" dt="2022-06-21T11:34:24.194" v="800" actId="1076"/>
      <pc:docMkLst>
        <pc:docMk/>
      </pc:docMkLst>
      <pc:sldChg chg="addSp delSp modSp mod">
        <pc:chgData name="Paris Antonio" userId="3d6a04e0-34d1-47d8-b4f9-622c7131c82d" providerId="ADAL" clId="{23929A87-9F4D-4D99-854E-5CD915CB8679}" dt="2022-06-21T10:21:38.928" v="424" actId="1076"/>
        <pc:sldMkLst>
          <pc:docMk/>
          <pc:sldMk cId="514615347" sldId="258"/>
        </pc:sldMkLst>
        <pc:spChg chg="del">
          <ac:chgData name="Paris Antonio" userId="3d6a04e0-34d1-47d8-b4f9-622c7131c82d" providerId="ADAL" clId="{23929A87-9F4D-4D99-854E-5CD915CB8679}" dt="2022-06-21T10:21:06.969" v="417" actId="478"/>
          <ac:spMkLst>
            <pc:docMk/>
            <pc:sldMk cId="514615347" sldId="258"/>
            <ac:spMk id="55" creationId="{F2FD795D-2B72-AC6C-0365-BB58F0866768}"/>
          </ac:spMkLst>
        </pc:spChg>
        <pc:spChg chg="del">
          <ac:chgData name="Paris Antonio" userId="3d6a04e0-34d1-47d8-b4f9-622c7131c82d" providerId="ADAL" clId="{23929A87-9F4D-4D99-854E-5CD915CB8679}" dt="2022-06-21T10:21:05.713" v="416" actId="478"/>
          <ac:spMkLst>
            <pc:docMk/>
            <pc:sldMk cId="514615347" sldId="258"/>
            <ac:spMk id="58" creationId="{DA2A37BB-79E1-3334-89F7-B1E66426B661}"/>
          </ac:spMkLst>
        </pc:spChg>
        <pc:spChg chg="mod">
          <ac:chgData name="Paris Antonio" userId="3d6a04e0-34d1-47d8-b4f9-622c7131c82d" providerId="ADAL" clId="{23929A87-9F4D-4D99-854E-5CD915CB8679}" dt="2022-06-21T10:21:24.591" v="421" actId="1076"/>
          <ac:spMkLst>
            <pc:docMk/>
            <pc:sldMk cId="514615347" sldId="258"/>
            <ac:spMk id="80" creationId="{4F22BD4D-AC63-5BF4-EFFC-37BC1A188675}"/>
          </ac:spMkLst>
        </pc:spChg>
        <pc:picChg chg="add mod">
          <ac:chgData name="Paris Antonio" userId="3d6a04e0-34d1-47d8-b4f9-622c7131c82d" providerId="ADAL" clId="{23929A87-9F4D-4D99-854E-5CD915CB8679}" dt="2022-06-21T10:21:18.296" v="420" actId="1076"/>
          <ac:picMkLst>
            <pc:docMk/>
            <pc:sldMk cId="514615347" sldId="258"/>
            <ac:picMk id="60" creationId="{9DD0A5E5-3E85-586F-FDDF-FAF7F0D74DE8}"/>
          </ac:picMkLst>
        </pc:picChg>
        <pc:picChg chg="add mod">
          <ac:chgData name="Paris Antonio" userId="3d6a04e0-34d1-47d8-b4f9-622c7131c82d" providerId="ADAL" clId="{23929A87-9F4D-4D99-854E-5CD915CB8679}" dt="2022-06-21T10:21:38.928" v="424" actId="1076"/>
          <ac:picMkLst>
            <pc:docMk/>
            <pc:sldMk cId="514615347" sldId="258"/>
            <ac:picMk id="61" creationId="{45105731-A9FC-ECE0-5BE3-9313C1DC1D9B}"/>
          </ac:picMkLst>
        </pc:picChg>
        <pc:cxnChg chg="del">
          <ac:chgData name="Paris Antonio" userId="3d6a04e0-34d1-47d8-b4f9-622c7131c82d" providerId="ADAL" clId="{23929A87-9F4D-4D99-854E-5CD915CB8679}" dt="2022-06-21T10:21:07.526" v="418" actId="478"/>
          <ac:cxnSpMkLst>
            <pc:docMk/>
            <pc:sldMk cId="514615347" sldId="258"/>
            <ac:cxnSpMk id="54" creationId="{AFEB444E-1B4F-2834-112C-5EBBFC010580}"/>
          </ac:cxnSpMkLst>
        </pc:cxnChg>
        <pc:cxnChg chg="del mod">
          <ac:chgData name="Paris Antonio" userId="3d6a04e0-34d1-47d8-b4f9-622c7131c82d" providerId="ADAL" clId="{23929A87-9F4D-4D99-854E-5CD915CB8679}" dt="2022-06-21T10:21:04.881" v="415" actId="478"/>
          <ac:cxnSpMkLst>
            <pc:docMk/>
            <pc:sldMk cId="514615347" sldId="258"/>
            <ac:cxnSpMk id="57" creationId="{87BF03A4-95A3-C98E-94C1-65E11D33F0B5}"/>
          </ac:cxnSpMkLst>
        </pc:cxnChg>
      </pc:sldChg>
      <pc:sldChg chg="del">
        <pc:chgData name="Paris Antonio" userId="3d6a04e0-34d1-47d8-b4f9-622c7131c82d" providerId="ADAL" clId="{23929A87-9F4D-4D99-854E-5CD915CB8679}" dt="2022-06-21T10:20:19.481" v="405" actId="47"/>
        <pc:sldMkLst>
          <pc:docMk/>
          <pc:sldMk cId="4130317134" sldId="688"/>
        </pc:sldMkLst>
      </pc:sldChg>
      <pc:sldChg chg="del">
        <pc:chgData name="Paris Antonio" userId="3d6a04e0-34d1-47d8-b4f9-622c7131c82d" providerId="ADAL" clId="{23929A87-9F4D-4D99-854E-5CD915CB8679}" dt="2022-06-21T10:20:46.859" v="414" actId="47"/>
        <pc:sldMkLst>
          <pc:docMk/>
          <pc:sldMk cId="507793434" sldId="689"/>
        </pc:sldMkLst>
      </pc:sldChg>
      <pc:sldChg chg="del">
        <pc:chgData name="Paris Antonio" userId="3d6a04e0-34d1-47d8-b4f9-622c7131c82d" providerId="ADAL" clId="{23929A87-9F4D-4D99-854E-5CD915CB8679}" dt="2022-06-21T10:20:34.524" v="410" actId="47"/>
        <pc:sldMkLst>
          <pc:docMk/>
          <pc:sldMk cId="2209951185" sldId="690"/>
        </pc:sldMkLst>
      </pc:sldChg>
      <pc:sldChg chg="del">
        <pc:chgData name="Paris Antonio" userId="3d6a04e0-34d1-47d8-b4f9-622c7131c82d" providerId="ADAL" clId="{23929A87-9F4D-4D99-854E-5CD915CB8679}" dt="2022-06-21T10:20:32.967" v="409" actId="47"/>
        <pc:sldMkLst>
          <pc:docMk/>
          <pc:sldMk cId="3125804376" sldId="692"/>
        </pc:sldMkLst>
      </pc:sldChg>
      <pc:sldChg chg="del">
        <pc:chgData name="Paris Antonio" userId="3d6a04e0-34d1-47d8-b4f9-622c7131c82d" providerId="ADAL" clId="{23929A87-9F4D-4D99-854E-5CD915CB8679}" dt="2022-06-21T09:50:47.040" v="5" actId="47"/>
        <pc:sldMkLst>
          <pc:docMk/>
          <pc:sldMk cId="804808011" sldId="693"/>
        </pc:sldMkLst>
      </pc:sldChg>
      <pc:sldChg chg="del">
        <pc:chgData name="Paris Antonio" userId="3d6a04e0-34d1-47d8-b4f9-622c7131c82d" providerId="ADAL" clId="{23929A87-9F4D-4D99-854E-5CD915CB8679}" dt="2022-06-21T09:50:49.371" v="6" actId="47"/>
        <pc:sldMkLst>
          <pc:docMk/>
          <pc:sldMk cId="1361787618" sldId="694"/>
        </pc:sldMkLst>
      </pc:sldChg>
      <pc:sldChg chg="del">
        <pc:chgData name="Paris Antonio" userId="3d6a04e0-34d1-47d8-b4f9-622c7131c82d" providerId="ADAL" clId="{23929A87-9F4D-4D99-854E-5CD915CB8679}" dt="2022-06-21T10:20:21.835" v="406" actId="47"/>
        <pc:sldMkLst>
          <pc:docMk/>
          <pc:sldMk cId="723895445" sldId="718"/>
        </pc:sldMkLst>
      </pc:sldChg>
      <pc:sldChg chg="addSp delSp modSp add mod">
        <pc:chgData name="Paris Antonio" userId="3d6a04e0-34d1-47d8-b4f9-622c7131c82d" providerId="ADAL" clId="{23929A87-9F4D-4D99-854E-5CD915CB8679}" dt="2022-06-21T11:30:18.124" v="677"/>
        <pc:sldMkLst>
          <pc:docMk/>
          <pc:sldMk cId="1762722022" sldId="1495"/>
        </pc:sldMkLst>
        <pc:picChg chg="add mod">
          <ac:chgData name="Paris Antonio" userId="3d6a04e0-34d1-47d8-b4f9-622c7131c82d" providerId="ADAL" clId="{23929A87-9F4D-4D99-854E-5CD915CB8679}" dt="2022-06-21T11:30:18.124" v="677"/>
          <ac:picMkLst>
            <pc:docMk/>
            <pc:sldMk cId="1762722022" sldId="1495"/>
            <ac:picMk id="10" creationId="{3B5A6F40-EAC5-6C03-1A5B-5A2314AFE500}"/>
          </ac:picMkLst>
        </pc:picChg>
        <pc:picChg chg="add mod">
          <ac:chgData name="Paris Antonio" userId="3d6a04e0-34d1-47d8-b4f9-622c7131c82d" providerId="ADAL" clId="{23929A87-9F4D-4D99-854E-5CD915CB8679}" dt="2022-06-21T11:30:18.124" v="677"/>
          <ac:picMkLst>
            <pc:docMk/>
            <pc:sldMk cId="1762722022" sldId="1495"/>
            <ac:picMk id="12" creationId="{0AEFB44D-C7E4-F36D-5C64-D770D16D59BE}"/>
          </ac:picMkLst>
        </pc:picChg>
        <pc:picChg chg="add mod">
          <ac:chgData name="Paris Antonio" userId="3d6a04e0-34d1-47d8-b4f9-622c7131c82d" providerId="ADAL" clId="{23929A87-9F4D-4D99-854E-5CD915CB8679}" dt="2022-06-21T11:30:18.124" v="677"/>
          <ac:picMkLst>
            <pc:docMk/>
            <pc:sldMk cId="1762722022" sldId="1495"/>
            <ac:picMk id="14" creationId="{80E2D488-64F0-8823-9F29-026981CCA488}"/>
          </ac:picMkLst>
        </pc:picChg>
        <pc:picChg chg="del">
          <ac:chgData name="Paris Antonio" userId="3d6a04e0-34d1-47d8-b4f9-622c7131c82d" providerId="ADAL" clId="{23929A87-9F4D-4D99-854E-5CD915CB8679}" dt="2022-06-21T11:30:17.839" v="676" actId="478"/>
          <ac:picMkLst>
            <pc:docMk/>
            <pc:sldMk cId="1762722022" sldId="1495"/>
            <ac:picMk id="18" creationId="{D552444D-9697-4253-B6C1-44F0F7D1A5AD}"/>
          </ac:picMkLst>
        </pc:picChg>
      </pc:sldChg>
      <pc:sldChg chg="del">
        <pc:chgData name="Paris Antonio" userId="3d6a04e0-34d1-47d8-b4f9-622c7131c82d" providerId="ADAL" clId="{23929A87-9F4D-4D99-854E-5CD915CB8679}" dt="2022-06-21T10:20:42.481" v="411" actId="47"/>
        <pc:sldMkLst>
          <pc:docMk/>
          <pc:sldMk cId="1667532655" sldId="1925"/>
        </pc:sldMkLst>
      </pc:sldChg>
      <pc:sldChg chg="del">
        <pc:chgData name="Paris Antonio" userId="3d6a04e0-34d1-47d8-b4f9-622c7131c82d" providerId="ADAL" clId="{23929A87-9F4D-4D99-854E-5CD915CB8679}" dt="2022-06-21T10:20:45.239" v="413" actId="47"/>
        <pc:sldMkLst>
          <pc:docMk/>
          <pc:sldMk cId="3746046892" sldId="1927"/>
        </pc:sldMkLst>
      </pc:sldChg>
      <pc:sldChg chg="del">
        <pc:chgData name="Paris Antonio" userId="3d6a04e0-34d1-47d8-b4f9-622c7131c82d" providerId="ADAL" clId="{23929A87-9F4D-4D99-854E-5CD915CB8679}" dt="2022-06-21T10:20:43.420" v="412" actId="47"/>
        <pc:sldMkLst>
          <pc:docMk/>
          <pc:sldMk cId="3052758763" sldId="1928"/>
        </pc:sldMkLst>
      </pc:sldChg>
      <pc:sldChg chg="del">
        <pc:chgData name="Paris Antonio" userId="3d6a04e0-34d1-47d8-b4f9-622c7131c82d" providerId="ADAL" clId="{23929A87-9F4D-4D99-854E-5CD915CB8679}" dt="2022-06-21T10:43:06.857" v="672" actId="47"/>
        <pc:sldMkLst>
          <pc:docMk/>
          <pc:sldMk cId="3870173465" sldId="1938"/>
        </pc:sldMkLst>
      </pc:sldChg>
      <pc:sldChg chg="addSp delSp modSp mod">
        <pc:chgData name="Paris Antonio" userId="3d6a04e0-34d1-47d8-b4f9-622c7131c82d" providerId="ADAL" clId="{23929A87-9F4D-4D99-854E-5CD915CB8679}" dt="2022-06-21T10:17:55.417" v="338" actId="1076"/>
        <pc:sldMkLst>
          <pc:docMk/>
          <pc:sldMk cId="3296091255" sldId="1951"/>
        </pc:sldMkLst>
        <pc:graphicFrameChg chg="add del mod modGraphic">
          <ac:chgData name="Paris Antonio" userId="3d6a04e0-34d1-47d8-b4f9-622c7131c82d" providerId="ADAL" clId="{23929A87-9F4D-4D99-854E-5CD915CB8679}" dt="2022-06-21T10:17:55.417" v="338" actId="1076"/>
          <ac:graphicFrameMkLst>
            <pc:docMk/>
            <pc:sldMk cId="3296091255" sldId="1951"/>
            <ac:graphicFrameMk id="3" creationId="{0C1D73F8-5087-3AAE-0468-AD660860AA8C}"/>
          </ac:graphicFrameMkLst>
        </pc:graphicFrameChg>
        <pc:graphicFrameChg chg="add del mod">
          <ac:chgData name="Paris Antonio" userId="3d6a04e0-34d1-47d8-b4f9-622c7131c82d" providerId="ADAL" clId="{23929A87-9F4D-4D99-854E-5CD915CB8679}" dt="2022-06-21T10:09:32.215" v="86"/>
          <ac:graphicFrameMkLst>
            <pc:docMk/>
            <pc:sldMk cId="3296091255" sldId="1951"/>
            <ac:graphicFrameMk id="10" creationId="{026FE5AD-0C8E-40AC-4EFB-E651E81F57CA}"/>
          </ac:graphicFrameMkLst>
        </pc:graphicFrameChg>
        <pc:graphicFrameChg chg="add del mod modGraphic">
          <ac:chgData name="Paris Antonio" userId="3d6a04e0-34d1-47d8-b4f9-622c7131c82d" providerId="ADAL" clId="{23929A87-9F4D-4D99-854E-5CD915CB8679}" dt="2022-06-21T10:09:52.120" v="95"/>
          <ac:graphicFrameMkLst>
            <pc:docMk/>
            <pc:sldMk cId="3296091255" sldId="1951"/>
            <ac:graphicFrameMk id="14" creationId="{4DBDCAEE-561C-77DF-06DC-870E81A5A799}"/>
          </ac:graphicFrameMkLst>
        </pc:graphicFrameChg>
        <pc:graphicFrameChg chg="add mod modGraphic">
          <ac:chgData name="Paris Antonio" userId="3d6a04e0-34d1-47d8-b4f9-622c7131c82d" providerId="ADAL" clId="{23929A87-9F4D-4D99-854E-5CD915CB8679}" dt="2022-06-21T10:14:22.610" v="157" actId="1076"/>
          <ac:graphicFrameMkLst>
            <pc:docMk/>
            <pc:sldMk cId="3296091255" sldId="1951"/>
            <ac:graphicFrameMk id="15" creationId="{6927D74D-4B32-4745-F14B-32ED905C2661}"/>
          </ac:graphicFrameMkLst>
        </pc:graphicFrameChg>
        <pc:picChg chg="add del mod">
          <ac:chgData name="Paris Antonio" userId="3d6a04e0-34d1-47d8-b4f9-622c7131c82d" providerId="ADAL" clId="{23929A87-9F4D-4D99-854E-5CD915CB8679}" dt="2022-06-21T10:10:08.350" v="98" actId="478"/>
          <ac:picMkLst>
            <pc:docMk/>
            <pc:sldMk cId="3296091255" sldId="1951"/>
            <ac:picMk id="7" creationId="{35121BF8-90BB-B8B0-2762-7F356A7945EF}"/>
          </ac:picMkLst>
        </pc:picChg>
      </pc:sldChg>
      <pc:sldChg chg="addSp delSp modSp add mod">
        <pc:chgData name="Paris Antonio" userId="3d6a04e0-34d1-47d8-b4f9-622c7131c82d" providerId="ADAL" clId="{23929A87-9F4D-4D99-854E-5CD915CB8679}" dt="2022-06-21T11:33:46.554" v="791" actId="1076"/>
        <pc:sldMkLst>
          <pc:docMk/>
          <pc:sldMk cId="1566927372" sldId="1954"/>
        </pc:sldMkLst>
        <pc:picChg chg="mod">
          <ac:chgData name="Paris Antonio" userId="3d6a04e0-34d1-47d8-b4f9-622c7131c82d" providerId="ADAL" clId="{23929A87-9F4D-4D99-854E-5CD915CB8679}" dt="2022-06-21T11:33:46.554" v="791" actId="1076"/>
          <ac:picMkLst>
            <pc:docMk/>
            <pc:sldMk cId="1566927372" sldId="1954"/>
            <ac:picMk id="2" creationId="{00000000-0000-0000-0000-000000000000}"/>
          </ac:picMkLst>
        </pc:picChg>
        <pc:picChg chg="add mod">
          <ac:chgData name="Paris Antonio" userId="3d6a04e0-34d1-47d8-b4f9-622c7131c82d" providerId="ADAL" clId="{23929A87-9F4D-4D99-854E-5CD915CB8679}" dt="2022-06-21T11:30:15.446" v="675"/>
          <ac:picMkLst>
            <pc:docMk/>
            <pc:sldMk cId="1566927372" sldId="1954"/>
            <ac:picMk id="5" creationId="{F0E04F10-447A-45C5-F96C-E5688FD7A31E}"/>
          </ac:picMkLst>
        </pc:picChg>
        <pc:picChg chg="add mod">
          <ac:chgData name="Paris Antonio" userId="3d6a04e0-34d1-47d8-b4f9-622c7131c82d" providerId="ADAL" clId="{23929A87-9F4D-4D99-854E-5CD915CB8679}" dt="2022-06-21T11:30:15.446" v="675"/>
          <ac:picMkLst>
            <pc:docMk/>
            <pc:sldMk cId="1566927372" sldId="1954"/>
            <ac:picMk id="7" creationId="{A3FEB06A-EE36-ADC7-1AC8-8F854470F899}"/>
          </ac:picMkLst>
        </pc:picChg>
        <pc:picChg chg="add mod">
          <ac:chgData name="Paris Antonio" userId="3d6a04e0-34d1-47d8-b4f9-622c7131c82d" providerId="ADAL" clId="{23929A87-9F4D-4D99-854E-5CD915CB8679}" dt="2022-06-21T11:30:15.446" v="675"/>
          <ac:picMkLst>
            <pc:docMk/>
            <pc:sldMk cId="1566927372" sldId="1954"/>
            <ac:picMk id="8" creationId="{5459B2F6-B132-0152-3B57-5ACAD4B112D1}"/>
          </ac:picMkLst>
        </pc:picChg>
        <pc:picChg chg="del">
          <ac:chgData name="Paris Antonio" userId="3d6a04e0-34d1-47d8-b4f9-622c7131c82d" providerId="ADAL" clId="{23929A87-9F4D-4D99-854E-5CD915CB8679}" dt="2022-06-21T11:30:15.114" v="674" actId="478"/>
          <ac:picMkLst>
            <pc:docMk/>
            <pc:sldMk cId="1566927372" sldId="1954"/>
            <ac:picMk id="12" creationId="{F33F7A63-ECCC-4F9B-A39B-460BE2706A6B}"/>
          </ac:picMkLst>
        </pc:picChg>
      </pc:sldChg>
      <pc:sldChg chg="addSp delSp modSp mod ord">
        <pc:chgData name="Paris Antonio" userId="3d6a04e0-34d1-47d8-b4f9-622c7131c82d" providerId="ADAL" clId="{23929A87-9F4D-4D99-854E-5CD915CB8679}" dt="2022-06-21T11:32:48.847" v="783"/>
        <pc:sldMkLst>
          <pc:docMk/>
          <pc:sldMk cId="992018903" sldId="1974"/>
        </pc:sldMkLst>
        <pc:spChg chg="mod">
          <ac:chgData name="Paris Antonio" userId="3d6a04e0-34d1-47d8-b4f9-622c7131c82d" providerId="ADAL" clId="{23929A87-9F4D-4D99-854E-5CD915CB8679}" dt="2022-06-21T10:35:36.795" v="646" actId="1076"/>
          <ac:spMkLst>
            <pc:docMk/>
            <pc:sldMk cId="992018903" sldId="1974"/>
            <ac:spMk id="3" creationId="{41A38DBB-6FB5-4D01-A852-DD5E48F5BB95}"/>
          </ac:spMkLst>
        </pc:spChg>
        <pc:spChg chg="del mod">
          <ac:chgData name="Paris Antonio" userId="3d6a04e0-34d1-47d8-b4f9-622c7131c82d" providerId="ADAL" clId="{23929A87-9F4D-4D99-854E-5CD915CB8679}" dt="2022-06-21T10:23:37.737" v="436" actId="478"/>
          <ac:spMkLst>
            <pc:docMk/>
            <pc:sldMk cId="992018903" sldId="1974"/>
            <ac:spMk id="4" creationId="{4B11698F-4BBB-426E-AFB4-36F3163F2B03}"/>
          </ac:spMkLst>
        </pc:spChg>
        <pc:spChg chg="mod">
          <ac:chgData name="Paris Antonio" userId="3d6a04e0-34d1-47d8-b4f9-622c7131c82d" providerId="ADAL" clId="{23929A87-9F4D-4D99-854E-5CD915CB8679}" dt="2022-06-21T10:27:29.871" v="573" actId="403"/>
          <ac:spMkLst>
            <pc:docMk/>
            <pc:sldMk cId="992018903" sldId="1974"/>
            <ac:spMk id="5" creationId="{E460FEB7-DC11-41B9-8ADD-C5DB4649C03F}"/>
          </ac:spMkLst>
        </pc:spChg>
        <pc:spChg chg="del">
          <ac:chgData name="Paris Antonio" userId="3d6a04e0-34d1-47d8-b4f9-622c7131c82d" providerId="ADAL" clId="{23929A87-9F4D-4D99-854E-5CD915CB8679}" dt="2022-06-21T10:23:39.860" v="437" actId="478"/>
          <ac:spMkLst>
            <pc:docMk/>
            <pc:sldMk cId="992018903" sldId="1974"/>
            <ac:spMk id="9" creationId="{12DF547C-9E46-4050-BEB8-9362C38715CF}"/>
          </ac:spMkLst>
        </pc:spChg>
        <pc:spChg chg="mod">
          <ac:chgData name="Paris Antonio" userId="3d6a04e0-34d1-47d8-b4f9-622c7131c82d" providerId="ADAL" clId="{23929A87-9F4D-4D99-854E-5CD915CB8679}" dt="2022-06-21T10:27:35.061" v="575" actId="14100"/>
          <ac:spMkLst>
            <pc:docMk/>
            <pc:sldMk cId="992018903" sldId="1974"/>
            <ac:spMk id="12" creationId="{0494D471-9484-4EAD-B522-694B37932DA2}"/>
          </ac:spMkLst>
        </pc:spChg>
        <pc:spChg chg="mod">
          <ac:chgData name="Paris Antonio" userId="3d6a04e0-34d1-47d8-b4f9-622c7131c82d" providerId="ADAL" clId="{23929A87-9F4D-4D99-854E-5CD915CB8679}" dt="2022-06-21T10:36:06.654" v="660" actId="1076"/>
          <ac:spMkLst>
            <pc:docMk/>
            <pc:sldMk cId="992018903" sldId="1974"/>
            <ac:spMk id="15" creationId="{17C7A46F-F244-4BB4-8BBD-10D6B1DE7812}"/>
          </ac:spMkLst>
        </pc:spChg>
        <pc:spChg chg="add del mod">
          <ac:chgData name="Paris Antonio" userId="3d6a04e0-34d1-47d8-b4f9-622c7131c82d" providerId="ADAL" clId="{23929A87-9F4D-4D99-854E-5CD915CB8679}" dt="2022-06-21T10:23:41.216" v="438" actId="478"/>
          <ac:spMkLst>
            <pc:docMk/>
            <pc:sldMk cId="992018903" sldId="1974"/>
            <ac:spMk id="35" creationId="{08756BB0-0CFB-B9B1-C174-846323A6CAF1}"/>
          </ac:spMkLst>
        </pc:spChg>
        <pc:spChg chg="add mod">
          <ac:chgData name="Paris Antonio" userId="3d6a04e0-34d1-47d8-b4f9-622c7131c82d" providerId="ADAL" clId="{23929A87-9F4D-4D99-854E-5CD915CB8679}" dt="2022-06-21T10:37:04.737" v="671" actId="1076"/>
          <ac:spMkLst>
            <pc:docMk/>
            <pc:sldMk cId="992018903" sldId="1974"/>
            <ac:spMk id="51" creationId="{C1473DCE-9A5A-C55D-1C0E-505562A3F53D}"/>
          </ac:spMkLst>
        </pc:spChg>
        <pc:spChg chg="add mod">
          <ac:chgData name="Paris Antonio" userId="3d6a04e0-34d1-47d8-b4f9-622c7131c82d" providerId="ADAL" clId="{23929A87-9F4D-4D99-854E-5CD915CB8679}" dt="2022-06-21T10:35:49.931" v="653" actId="113"/>
          <ac:spMkLst>
            <pc:docMk/>
            <pc:sldMk cId="992018903" sldId="1974"/>
            <ac:spMk id="52" creationId="{2E5F90F0-D747-244C-2D36-5DEFCE8B9952}"/>
          </ac:spMkLst>
        </pc:spChg>
        <pc:spChg chg="add mod">
          <ac:chgData name="Paris Antonio" userId="3d6a04e0-34d1-47d8-b4f9-622c7131c82d" providerId="ADAL" clId="{23929A87-9F4D-4D99-854E-5CD915CB8679}" dt="2022-06-21T10:35:51.773" v="654" actId="113"/>
          <ac:spMkLst>
            <pc:docMk/>
            <pc:sldMk cId="992018903" sldId="1974"/>
            <ac:spMk id="71" creationId="{9B42D004-6BA2-FA1B-475B-E411F96EFD0A}"/>
          </ac:spMkLst>
        </pc:spChg>
        <pc:spChg chg="add mod">
          <ac:chgData name="Paris Antonio" userId="3d6a04e0-34d1-47d8-b4f9-622c7131c82d" providerId="ADAL" clId="{23929A87-9F4D-4D99-854E-5CD915CB8679}" dt="2022-06-21T10:35:46.420" v="651" actId="113"/>
          <ac:spMkLst>
            <pc:docMk/>
            <pc:sldMk cId="992018903" sldId="1974"/>
            <ac:spMk id="72" creationId="{7009A67C-B1B9-3936-28BF-2CF23FDEDF61}"/>
          </ac:spMkLst>
        </pc:spChg>
        <pc:spChg chg="add mod">
          <ac:chgData name="Paris Antonio" userId="3d6a04e0-34d1-47d8-b4f9-622c7131c82d" providerId="ADAL" clId="{23929A87-9F4D-4D99-854E-5CD915CB8679}" dt="2022-06-21T10:28:24.252" v="596" actId="1076"/>
          <ac:spMkLst>
            <pc:docMk/>
            <pc:sldMk cId="992018903" sldId="1974"/>
            <ac:spMk id="73" creationId="{854E15D8-DFBD-77B0-C52B-85EC76D8DB6A}"/>
          </ac:spMkLst>
        </pc:spChg>
        <pc:spChg chg="add mod">
          <ac:chgData name="Paris Antonio" userId="3d6a04e0-34d1-47d8-b4f9-622c7131c82d" providerId="ADAL" clId="{23929A87-9F4D-4D99-854E-5CD915CB8679}" dt="2022-06-21T10:35:54.794" v="656" actId="1076"/>
          <ac:spMkLst>
            <pc:docMk/>
            <pc:sldMk cId="992018903" sldId="1974"/>
            <ac:spMk id="74" creationId="{8E867B72-E254-816E-08F1-B97D14E81726}"/>
          </ac:spMkLst>
        </pc:spChg>
        <pc:picChg chg="mod modCrop">
          <ac:chgData name="Paris Antonio" userId="3d6a04e0-34d1-47d8-b4f9-622c7131c82d" providerId="ADAL" clId="{23929A87-9F4D-4D99-854E-5CD915CB8679}" dt="2022-06-21T10:36:35.050" v="667" actId="1076"/>
          <ac:picMkLst>
            <pc:docMk/>
            <pc:sldMk cId="992018903" sldId="1974"/>
            <ac:picMk id="6" creationId="{4DEA7D86-820C-4527-89EE-8ADD623E3610}"/>
          </ac:picMkLst>
        </pc:picChg>
        <pc:picChg chg="mod">
          <ac:chgData name="Paris Antonio" userId="3d6a04e0-34d1-47d8-b4f9-622c7131c82d" providerId="ADAL" clId="{23929A87-9F4D-4D99-854E-5CD915CB8679}" dt="2022-06-21T10:19:33.122" v="393" actId="1076"/>
          <ac:picMkLst>
            <pc:docMk/>
            <pc:sldMk cId="992018903" sldId="1974"/>
            <ac:picMk id="7" creationId="{90C0474B-192A-42E1-952E-0F1EFE8E4EFF}"/>
          </ac:picMkLst>
        </pc:picChg>
        <pc:picChg chg="mod">
          <ac:chgData name="Paris Antonio" userId="3d6a04e0-34d1-47d8-b4f9-622c7131c82d" providerId="ADAL" clId="{23929A87-9F4D-4D99-854E-5CD915CB8679}" dt="2022-06-21T10:19:33.490" v="395" actId="1076"/>
          <ac:picMkLst>
            <pc:docMk/>
            <pc:sldMk cId="992018903" sldId="1974"/>
            <ac:picMk id="8" creationId="{219B22B7-0DF9-4D6E-8F19-3DF73AB7DCC5}"/>
          </ac:picMkLst>
        </pc:picChg>
        <pc:picChg chg="del mod">
          <ac:chgData name="Paris Antonio" userId="3d6a04e0-34d1-47d8-b4f9-622c7131c82d" providerId="ADAL" clId="{23929A87-9F4D-4D99-854E-5CD915CB8679}" dt="2022-06-21T09:51:49.884" v="11" actId="478"/>
          <ac:picMkLst>
            <pc:docMk/>
            <pc:sldMk cId="992018903" sldId="1974"/>
            <ac:picMk id="10" creationId="{7136B2CD-453E-476C-A554-C3CC0ADF9B0F}"/>
          </ac:picMkLst>
        </pc:picChg>
        <pc:picChg chg="mod">
          <ac:chgData name="Paris Antonio" userId="3d6a04e0-34d1-47d8-b4f9-622c7131c82d" providerId="ADAL" clId="{23929A87-9F4D-4D99-854E-5CD915CB8679}" dt="2022-06-21T10:19:33.306" v="394" actId="1076"/>
          <ac:picMkLst>
            <pc:docMk/>
            <pc:sldMk cId="992018903" sldId="1974"/>
            <ac:picMk id="11" creationId="{7EAFC463-AC0E-415B-9FFA-7AEF9294AA57}"/>
          </ac:picMkLst>
        </pc:picChg>
        <pc:picChg chg="mod">
          <ac:chgData name="Paris Antonio" userId="3d6a04e0-34d1-47d8-b4f9-622c7131c82d" providerId="ADAL" clId="{23929A87-9F4D-4D99-854E-5CD915CB8679}" dt="2022-06-21T10:26:11.595" v="551" actId="1076"/>
          <ac:picMkLst>
            <pc:docMk/>
            <pc:sldMk cId="992018903" sldId="1974"/>
            <ac:picMk id="21" creationId="{CCF6354C-80E1-CD59-5376-F2F26C87670F}"/>
          </ac:picMkLst>
        </pc:picChg>
        <pc:picChg chg="add mod">
          <ac:chgData name="Paris Antonio" userId="3d6a04e0-34d1-47d8-b4f9-622c7131c82d" providerId="ADAL" clId="{23929A87-9F4D-4D99-854E-5CD915CB8679}" dt="2022-06-21T10:26:45.460" v="556" actId="1076"/>
          <ac:picMkLst>
            <pc:docMk/>
            <pc:sldMk cId="992018903" sldId="1974"/>
            <ac:picMk id="53" creationId="{286A413B-AEEF-432A-8120-37E1E81ABD1D}"/>
          </ac:picMkLst>
        </pc:picChg>
        <pc:picChg chg="mod">
          <ac:chgData name="Paris Antonio" userId="3d6a04e0-34d1-47d8-b4f9-622c7131c82d" providerId="ADAL" clId="{23929A87-9F4D-4D99-854E-5CD915CB8679}" dt="2022-06-21T10:35:43.586" v="650" actId="1076"/>
          <ac:picMkLst>
            <pc:docMk/>
            <pc:sldMk cId="992018903" sldId="1974"/>
            <ac:picMk id="1026" creationId="{D11F19F6-3F56-451A-BB1E-834F3277B500}"/>
          </ac:picMkLst>
        </pc:picChg>
        <pc:picChg chg="add mod">
          <ac:chgData name="Paris Antonio" userId="3d6a04e0-34d1-47d8-b4f9-622c7131c82d" providerId="ADAL" clId="{23929A87-9F4D-4D99-854E-5CD915CB8679}" dt="2022-06-21T10:35:58.722" v="658" actId="1076"/>
          <ac:picMkLst>
            <pc:docMk/>
            <pc:sldMk cId="992018903" sldId="1974"/>
            <ac:picMk id="1031" creationId="{593422CE-BCCE-8E33-DE28-AD6EB44A04C8}"/>
          </ac:picMkLst>
        </pc:picChg>
        <pc:cxnChg chg="mod">
          <ac:chgData name="Paris Antonio" userId="3d6a04e0-34d1-47d8-b4f9-622c7131c82d" providerId="ADAL" clId="{23929A87-9F4D-4D99-854E-5CD915CB8679}" dt="2022-06-21T10:36:41.763" v="668" actId="14100"/>
          <ac:cxnSpMkLst>
            <pc:docMk/>
            <pc:sldMk cId="992018903" sldId="1974"/>
            <ac:cxnSpMk id="14" creationId="{BE3D252A-42FC-4FD5-A15A-E863F2863839}"/>
          </ac:cxnSpMkLst>
        </pc:cxnChg>
        <pc:cxnChg chg="mod">
          <ac:chgData name="Paris Antonio" userId="3d6a04e0-34d1-47d8-b4f9-622c7131c82d" providerId="ADAL" clId="{23929A87-9F4D-4D99-854E-5CD915CB8679}" dt="2022-06-21T10:27:35.061" v="575" actId="14100"/>
          <ac:cxnSpMkLst>
            <pc:docMk/>
            <pc:sldMk cId="992018903" sldId="1974"/>
            <ac:cxnSpMk id="17" creationId="{2EBE1668-B99C-4D1F-9D1C-D77CDB63AEA5}"/>
          </ac:cxnSpMkLst>
        </pc:cxnChg>
        <pc:cxnChg chg="mod">
          <ac:chgData name="Paris Antonio" userId="3d6a04e0-34d1-47d8-b4f9-622c7131c82d" providerId="ADAL" clId="{23929A87-9F4D-4D99-854E-5CD915CB8679}" dt="2022-06-21T10:35:41.667" v="649" actId="14100"/>
          <ac:cxnSpMkLst>
            <pc:docMk/>
            <pc:sldMk cId="992018903" sldId="1974"/>
            <ac:cxnSpMk id="19" creationId="{A1677617-85F4-4937-B252-B7F74EAEA167}"/>
          </ac:cxnSpMkLst>
        </pc:cxnChg>
        <pc:cxnChg chg="add mod">
          <ac:chgData name="Paris Antonio" userId="3d6a04e0-34d1-47d8-b4f9-622c7131c82d" providerId="ADAL" clId="{23929A87-9F4D-4D99-854E-5CD915CB8679}" dt="2022-06-21T10:32:05.923" v="636" actId="14100"/>
          <ac:cxnSpMkLst>
            <pc:docMk/>
            <pc:sldMk cId="992018903" sldId="1974"/>
            <ac:cxnSpMk id="55" creationId="{B4D21E59-41C3-021D-8465-B22CB05545E2}"/>
          </ac:cxnSpMkLst>
        </pc:cxnChg>
        <pc:cxnChg chg="add mod">
          <ac:chgData name="Paris Antonio" userId="3d6a04e0-34d1-47d8-b4f9-622c7131c82d" providerId="ADAL" clId="{23929A87-9F4D-4D99-854E-5CD915CB8679}" dt="2022-06-21T10:35:57.386" v="657" actId="14100"/>
          <ac:cxnSpMkLst>
            <pc:docMk/>
            <pc:sldMk cId="992018903" sldId="1974"/>
            <ac:cxnSpMk id="76" creationId="{B4C22C45-42D7-FFE6-4944-BF9C2323EEE7}"/>
          </ac:cxnSpMkLst>
        </pc:cxnChg>
        <pc:cxnChg chg="add mod">
          <ac:chgData name="Paris Antonio" userId="3d6a04e0-34d1-47d8-b4f9-622c7131c82d" providerId="ADAL" clId="{23929A87-9F4D-4D99-854E-5CD915CB8679}" dt="2022-06-21T10:29:45.365" v="619" actId="14100"/>
          <ac:cxnSpMkLst>
            <pc:docMk/>
            <pc:sldMk cId="992018903" sldId="1974"/>
            <ac:cxnSpMk id="79" creationId="{C9CDADE9-D052-1C17-1E21-AF27C7D16928}"/>
          </ac:cxnSpMkLst>
        </pc:cxnChg>
        <pc:cxnChg chg="add mod">
          <ac:chgData name="Paris Antonio" userId="3d6a04e0-34d1-47d8-b4f9-622c7131c82d" providerId="ADAL" clId="{23929A87-9F4D-4D99-854E-5CD915CB8679}" dt="2022-06-21T10:36:49.410" v="669" actId="14100"/>
          <ac:cxnSpMkLst>
            <pc:docMk/>
            <pc:sldMk cId="992018903" sldId="1974"/>
            <ac:cxnSpMk id="83" creationId="{F139537F-3C22-8B18-AF99-716C48D51B99}"/>
          </ac:cxnSpMkLst>
        </pc:cxnChg>
        <pc:cxnChg chg="add mod">
          <ac:chgData name="Paris Antonio" userId="3d6a04e0-34d1-47d8-b4f9-622c7131c82d" providerId="ADAL" clId="{23929A87-9F4D-4D99-854E-5CD915CB8679}" dt="2022-06-21T10:30:05.691" v="628" actId="14100"/>
          <ac:cxnSpMkLst>
            <pc:docMk/>
            <pc:sldMk cId="992018903" sldId="1974"/>
            <ac:cxnSpMk id="87" creationId="{6ABBB6C6-1392-B5FB-343D-5C41E6B98C51}"/>
          </ac:cxnSpMkLst>
        </pc:cxnChg>
      </pc:sldChg>
      <pc:sldChg chg="del">
        <pc:chgData name="Paris Antonio" userId="3d6a04e0-34d1-47d8-b4f9-622c7131c82d" providerId="ADAL" clId="{23929A87-9F4D-4D99-854E-5CD915CB8679}" dt="2022-06-21T09:50:45.176" v="4" actId="47"/>
        <pc:sldMkLst>
          <pc:docMk/>
          <pc:sldMk cId="1755059953" sldId="1980"/>
        </pc:sldMkLst>
      </pc:sldChg>
      <pc:sldChg chg="del">
        <pc:chgData name="Paris Antonio" userId="3d6a04e0-34d1-47d8-b4f9-622c7131c82d" providerId="ADAL" clId="{23929A87-9F4D-4D99-854E-5CD915CB8679}" dt="2022-06-21T09:50:51.393" v="7" actId="47"/>
        <pc:sldMkLst>
          <pc:docMk/>
          <pc:sldMk cId="3763931126" sldId="1981"/>
        </pc:sldMkLst>
      </pc:sldChg>
      <pc:sldChg chg="del">
        <pc:chgData name="Paris Antonio" userId="3d6a04e0-34d1-47d8-b4f9-622c7131c82d" providerId="ADAL" clId="{23929A87-9F4D-4D99-854E-5CD915CB8679}" dt="2022-06-21T09:50:54.918" v="8" actId="47"/>
        <pc:sldMkLst>
          <pc:docMk/>
          <pc:sldMk cId="1427248518" sldId="1982"/>
        </pc:sldMkLst>
      </pc:sldChg>
      <pc:sldChg chg="del">
        <pc:chgData name="Paris Antonio" userId="3d6a04e0-34d1-47d8-b4f9-622c7131c82d" providerId="ADAL" clId="{23929A87-9F4D-4D99-854E-5CD915CB8679}" dt="2022-06-21T10:20:17.739" v="404" actId="47"/>
        <pc:sldMkLst>
          <pc:docMk/>
          <pc:sldMk cId="2737745117" sldId="1983"/>
        </pc:sldMkLst>
      </pc:sldChg>
      <pc:sldChg chg="del">
        <pc:chgData name="Paris Antonio" userId="3d6a04e0-34d1-47d8-b4f9-622c7131c82d" providerId="ADAL" clId="{23929A87-9F4D-4D99-854E-5CD915CB8679}" dt="2022-06-21T10:20:24.358" v="407" actId="47"/>
        <pc:sldMkLst>
          <pc:docMk/>
          <pc:sldMk cId="1882087265" sldId="1984"/>
        </pc:sldMkLst>
      </pc:sldChg>
      <pc:sldChg chg="del">
        <pc:chgData name="Paris Antonio" userId="3d6a04e0-34d1-47d8-b4f9-622c7131c82d" providerId="ADAL" clId="{23929A87-9F4D-4D99-854E-5CD915CB8679}" dt="2022-06-21T10:20:31.816" v="408" actId="47"/>
        <pc:sldMkLst>
          <pc:docMk/>
          <pc:sldMk cId="1350302569" sldId="1985"/>
        </pc:sldMkLst>
      </pc:sldChg>
      <pc:sldChg chg="del">
        <pc:chgData name="Paris Antonio" userId="3d6a04e0-34d1-47d8-b4f9-622c7131c82d" providerId="ADAL" clId="{23929A87-9F4D-4D99-854E-5CD915CB8679}" dt="2022-06-21T09:49:08.285" v="1" actId="47"/>
        <pc:sldMkLst>
          <pc:docMk/>
          <pc:sldMk cId="2218584566" sldId="1986"/>
        </pc:sldMkLst>
      </pc:sldChg>
      <pc:sldChg chg="del">
        <pc:chgData name="Paris Antonio" userId="3d6a04e0-34d1-47d8-b4f9-622c7131c82d" providerId="ADAL" clId="{23929A87-9F4D-4D99-854E-5CD915CB8679}" dt="2022-06-21T09:49:06.063" v="0" actId="47"/>
        <pc:sldMkLst>
          <pc:docMk/>
          <pc:sldMk cId="2528523130" sldId="1987"/>
        </pc:sldMkLst>
      </pc:sldChg>
      <pc:sldChg chg="del">
        <pc:chgData name="Paris Antonio" userId="3d6a04e0-34d1-47d8-b4f9-622c7131c82d" providerId="ADAL" clId="{23929A87-9F4D-4D99-854E-5CD915CB8679}" dt="2022-06-21T09:49:17.178" v="2" actId="47"/>
        <pc:sldMkLst>
          <pc:docMk/>
          <pc:sldMk cId="3299644746" sldId="1988"/>
        </pc:sldMkLst>
      </pc:sldChg>
      <pc:sldChg chg="del">
        <pc:chgData name="Paris Antonio" userId="3d6a04e0-34d1-47d8-b4f9-622c7131c82d" providerId="ADAL" clId="{23929A87-9F4D-4D99-854E-5CD915CB8679}" dt="2022-06-21T09:49:19.184" v="3" actId="47"/>
        <pc:sldMkLst>
          <pc:docMk/>
          <pc:sldMk cId="4167339133" sldId="1989"/>
        </pc:sldMkLst>
      </pc:sldChg>
      <pc:sldChg chg="addSp modSp mod">
        <pc:chgData name="Paris Antonio" userId="3d6a04e0-34d1-47d8-b4f9-622c7131c82d" providerId="ADAL" clId="{23929A87-9F4D-4D99-854E-5CD915CB8679}" dt="2022-06-21T11:34:24.194" v="800" actId="1076"/>
        <pc:sldMkLst>
          <pc:docMk/>
          <pc:sldMk cId="2528417494" sldId="1991"/>
        </pc:sldMkLst>
        <pc:spChg chg="add mod">
          <ac:chgData name="Paris Antonio" userId="3d6a04e0-34d1-47d8-b4f9-622c7131c82d" providerId="ADAL" clId="{23929A87-9F4D-4D99-854E-5CD915CB8679}" dt="2022-06-21T11:34:24.194" v="800" actId="1076"/>
          <ac:spMkLst>
            <pc:docMk/>
            <pc:sldMk cId="2528417494" sldId="1991"/>
            <ac:spMk id="2" creationId="{FE4644D1-CC17-60BC-E429-37C92600C9B8}"/>
          </ac:spMkLst>
        </pc:spChg>
        <pc:picChg chg="add mod">
          <ac:chgData name="Paris Antonio" userId="3d6a04e0-34d1-47d8-b4f9-622c7131c82d" providerId="ADAL" clId="{23929A87-9F4D-4D99-854E-5CD915CB8679}" dt="2022-06-21T11:30:29.288" v="678"/>
          <ac:picMkLst>
            <pc:docMk/>
            <pc:sldMk cId="2528417494" sldId="1991"/>
            <ac:picMk id="4" creationId="{83AAF1E1-1ADB-B15E-97DF-75D80FFA4C0D}"/>
          </ac:picMkLst>
        </pc:picChg>
        <pc:picChg chg="mod">
          <ac:chgData name="Paris Antonio" userId="3d6a04e0-34d1-47d8-b4f9-622c7131c82d" providerId="ADAL" clId="{23929A87-9F4D-4D99-854E-5CD915CB8679}" dt="2022-06-21T11:34:20.666" v="799" actId="1076"/>
          <ac:picMkLst>
            <pc:docMk/>
            <pc:sldMk cId="2528417494" sldId="1991"/>
            <ac:picMk id="5" creationId="{BF65C9A6-2201-6B0E-E97B-09694B69D6E6}"/>
          </ac:picMkLst>
        </pc:picChg>
        <pc:picChg chg="add mod">
          <ac:chgData name="Paris Antonio" userId="3d6a04e0-34d1-47d8-b4f9-622c7131c82d" providerId="ADAL" clId="{23929A87-9F4D-4D99-854E-5CD915CB8679}" dt="2022-06-21T11:30:29.288" v="678"/>
          <ac:picMkLst>
            <pc:docMk/>
            <pc:sldMk cId="2528417494" sldId="1991"/>
            <ac:picMk id="6" creationId="{81E9C4E0-76A3-B3B5-A93D-6A127E9C4916}"/>
          </ac:picMkLst>
        </pc:picChg>
        <pc:picChg chg="add mod">
          <ac:chgData name="Paris Antonio" userId="3d6a04e0-34d1-47d8-b4f9-622c7131c82d" providerId="ADAL" clId="{23929A87-9F4D-4D99-854E-5CD915CB8679}" dt="2022-06-21T11:30:29.288" v="678"/>
          <ac:picMkLst>
            <pc:docMk/>
            <pc:sldMk cId="2528417494" sldId="1991"/>
            <ac:picMk id="7" creationId="{359865B9-5EF6-5FC9-2CA6-19ABECA9CE3E}"/>
          </ac:picMkLst>
        </pc:picChg>
      </pc:sldChg>
      <pc:sldChg chg="new del">
        <pc:chgData name="Paris Antonio" userId="3d6a04e0-34d1-47d8-b4f9-622c7131c82d" providerId="ADAL" clId="{23929A87-9F4D-4D99-854E-5CD915CB8679}" dt="2022-06-21T10:23:22.043" v="427" actId="47"/>
        <pc:sldMkLst>
          <pc:docMk/>
          <pc:sldMk cId="1420192276" sldId="1992"/>
        </pc:sldMkLst>
      </pc:sldChg>
      <pc:sldChg chg="delSp modSp add mod">
        <pc:chgData name="Paris Antonio" userId="3d6a04e0-34d1-47d8-b4f9-622c7131c82d" providerId="ADAL" clId="{23929A87-9F4D-4D99-854E-5CD915CB8679}" dt="2022-06-21T11:33:28.939" v="790" actId="207"/>
        <pc:sldMkLst>
          <pc:docMk/>
          <pc:sldMk cId="2417814906" sldId="1993"/>
        </pc:sldMkLst>
        <pc:spChg chg="del">
          <ac:chgData name="Paris Antonio" userId="3d6a04e0-34d1-47d8-b4f9-622c7131c82d" providerId="ADAL" clId="{23929A87-9F4D-4D99-854E-5CD915CB8679}" dt="2022-06-21T10:23:29.466" v="431" actId="478"/>
          <ac:spMkLst>
            <pc:docMk/>
            <pc:sldMk cId="2417814906" sldId="1993"/>
            <ac:spMk id="2" creationId="{19321891-9673-AA56-B105-B8C0082FE656}"/>
          </ac:spMkLst>
        </pc:spChg>
        <pc:spChg chg="del mod">
          <ac:chgData name="Paris Antonio" userId="3d6a04e0-34d1-47d8-b4f9-622c7131c82d" providerId="ADAL" clId="{23929A87-9F4D-4D99-854E-5CD915CB8679}" dt="2022-06-21T10:23:31.718" v="432" actId="478"/>
          <ac:spMkLst>
            <pc:docMk/>
            <pc:sldMk cId="2417814906" sldId="1993"/>
            <ac:spMk id="3" creationId="{41A38DBB-6FB5-4D01-A852-DD5E48F5BB95}"/>
          </ac:spMkLst>
        </pc:spChg>
        <pc:spChg chg="mod">
          <ac:chgData name="Paris Antonio" userId="3d6a04e0-34d1-47d8-b4f9-622c7131c82d" providerId="ADAL" clId="{23929A87-9F4D-4D99-854E-5CD915CB8679}" dt="2022-06-21T11:33:28.939" v="790" actId="207"/>
          <ac:spMkLst>
            <pc:docMk/>
            <pc:sldMk cId="2417814906" sldId="1993"/>
            <ac:spMk id="4" creationId="{4B11698F-4BBB-426E-AFB4-36F3163F2B03}"/>
          </ac:spMkLst>
        </pc:spChg>
        <pc:spChg chg="del">
          <ac:chgData name="Paris Antonio" userId="3d6a04e0-34d1-47d8-b4f9-622c7131c82d" providerId="ADAL" clId="{23929A87-9F4D-4D99-854E-5CD915CB8679}" dt="2022-06-21T10:23:29.466" v="431" actId="478"/>
          <ac:spMkLst>
            <pc:docMk/>
            <pc:sldMk cId="2417814906" sldId="1993"/>
            <ac:spMk id="5" creationId="{E460FEB7-DC11-41B9-8ADD-C5DB4649C03F}"/>
          </ac:spMkLst>
        </pc:spChg>
        <pc:spChg chg="mod">
          <ac:chgData name="Paris Antonio" userId="3d6a04e0-34d1-47d8-b4f9-622c7131c82d" providerId="ADAL" clId="{23929A87-9F4D-4D99-854E-5CD915CB8679}" dt="2022-06-21T11:33:17.894" v="786" actId="2710"/>
          <ac:spMkLst>
            <pc:docMk/>
            <pc:sldMk cId="2417814906" sldId="1993"/>
            <ac:spMk id="9" creationId="{12DF547C-9E46-4050-BEB8-9362C38715CF}"/>
          </ac:spMkLst>
        </pc:spChg>
        <pc:spChg chg="del">
          <ac:chgData name="Paris Antonio" userId="3d6a04e0-34d1-47d8-b4f9-622c7131c82d" providerId="ADAL" clId="{23929A87-9F4D-4D99-854E-5CD915CB8679}" dt="2022-06-21T10:23:24.233" v="428" actId="478"/>
          <ac:spMkLst>
            <pc:docMk/>
            <pc:sldMk cId="2417814906" sldId="1993"/>
            <ac:spMk id="12" creationId="{0494D471-9484-4EAD-B522-694B37932DA2}"/>
          </ac:spMkLst>
        </pc:spChg>
        <pc:spChg chg="del">
          <ac:chgData name="Paris Antonio" userId="3d6a04e0-34d1-47d8-b4f9-622c7131c82d" providerId="ADAL" clId="{23929A87-9F4D-4D99-854E-5CD915CB8679}" dt="2022-06-21T10:23:32.708" v="433" actId="478"/>
          <ac:spMkLst>
            <pc:docMk/>
            <pc:sldMk cId="2417814906" sldId="1993"/>
            <ac:spMk id="15" creationId="{17C7A46F-F244-4BB4-8BBD-10D6B1DE7812}"/>
          </ac:spMkLst>
        </pc:spChg>
        <pc:picChg chg="del">
          <ac:chgData name="Paris Antonio" userId="3d6a04e0-34d1-47d8-b4f9-622c7131c82d" providerId="ADAL" clId="{23929A87-9F4D-4D99-854E-5CD915CB8679}" dt="2022-06-21T10:23:33.677" v="434" actId="478"/>
          <ac:picMkLst>
            <pc:docMk/>
            <pc:sldMk cId="2417814906" sldId="1993"/>
            <ac:picMk id="6" creationId="{4DEA7D86-820C-4527-89EE-8ADD623E3610}"/>
          </ac:picMkLst>
        </pc:picChg>
        <pc:picChg chg="del">
          <ac:chgData name="Paris Antonio" userId="3d6a04e0-34d1-47d8-b4f9-622c7131c82d" providerId="ADAL" clId="{23929A87-9F4D-4D99-854E-5CD915CB8679}" dt="2022-06-21T10:23:29.466" v="431" actId="478"/>
          <ac:picMkLst>
            <pc:docMk/>
            <pc:sldMk cId="2417814906" sldId="1993"/>
            <ac:picMk id="7" creationId="{90C0474B-192A-42E1-952E-0F1EFE8E4EFF}"/>
          </ac:picMkLst>
        </pc:picChg>
        <pc:picChg chg="del">
          <ac:chgData name="Paris Antonio" userId="3d6a04e0-34d1-47d8-b4f9-622c7131c82d" providerId="ADAL" clId="{23929A87-9F4D-4D99-854E-5CD915CB8679}" dt="2022-06-21T10:23:29.466" v="431" actId="478"/>
          <ac:picMkLst>
            <pc:docMk/>
            <pc:sldMk cId="2417814906" sldId="1993"/>
            <ac:picMk id="8" creationId="{219B22B7-0DF9-4D6E-8F19-3DF73AB7DCC5}"/>
          </ac:picMkLst>
        </pc:picChg>
        <pc:picChg chg="del">
          <ac:chgData name="Paris Antonio" userId="3d6a04e0-34d1-47d8-b4f9-622c7131c82d" providerId="ADAL" clId="{23929A87-9F4D-4D99-854E-5CD915CB8679}" dt="2022-06-21T10:23:29.466" v="431" actId="478"/>
          <ac:picMkLst>
            <pc:docMk/>
            <pc:sldMk cId="2417814906" sldId="1993"/>
            <ac:picMk id="11" creationId="{7EAFC463-AC0E-415B-9FFA-7AEF9294AA57}"/>
          </ac:picMkLst>
        </pc:picChg>
        <pc:picChg chg="del">
          <ac:chgData name="Paris Antonio" userId="3d6a04e0-34d1-47d8-b4f9-622c7131c82d" providerId="ADAL" clId="{23929A87-9F4D-4D99-854E-5CD915CB8679}" dt="2022-06-21T10:23:29.466" v="431" actId="478"/>
          <ac:picMkLst>
            <pc:docMk/>
            <pc:sldMk cId="2417814906" sldId="1993"/>
            <ac:picMk id="1026" creationId="{D11F19F6-3F56-451A-BB1E-834F3277B500}"/>
          </ac:picMkLst>
        </pc:picChg>
        <pc:cxnChg chg="del">
          <ac:chgData name="Paris Antonio" userId="3d6a04e0-34d1-47d8-b4f9-622c7131c82d" providerId="ADAL" clId="{23929A87-9F4D-4D99-854E-5CD915CB8679}" dt="2022-06-21T10:23:29.466" v="431" actId="478"/>
          <ac:cxnSpMkLst>
            <pc:docMk/>
            <pc:sldMk cId="2417814906" sldId="1993"/>
            <ac:cxnSpMk id="14" creationId="{BE3D252A-42FC-4FD5-A15A-E863F2863839}"/>
          </ac:cxnSpMkLst>
        </pc:cxnChg>
        <pc:cxnChg chg="del mod">
          <ac:chgData name="Paris Antonio" userId="3d6a04e0-34d1-47d8-b4f9-622c7131c82d" providerId="ADAL" clId="{23929A87-9F4D-4D99-854E-5CD915CB8679}" dt="2022-06-21T10:23:29.466" v="431" actId="478"/>
          <ac:cxnSpMkLst>
            <pc:docMk/>
            <pc:sldMk cId="2417814906" sldId="1993"/>
            <ac:cxnSpMk id="17" creationId="{2EBE1668-B99C-4D1F-9D1C-D77CDB63AEA5}"/>
          </ac:cxnSpMkLst>
        </pc:cxnChg>
        <pc:cxnChg chg="del mod">
          <ac:chgData name="Paris Antonio" userId="3d6a04e0-34d1-47d8-b4f9-622c7131c82d" providerId="ADAL" clId="{23929A87-9F4D-4D99-854E-5CD915CB8679}" dt="2022-06-21T10:23:29.466" v="431" actId="478"/>
          <ac:cxnSpMkLst>
            <pc:docMk/>
            <pc:sldMk cId="2417814906" sldId="1993"/>
            <ac:cxnSpMk id="19" creationId="{A1677617-85F4-4937-B252-B7F74EAEA167}"/>
          </ac:cxnSpMkLst>
        </pc:cxnChg>
      </pc:sldChg>
    </pc:docChg>
  </pc:docChgLst>
  <pc:docChgLst>
    <pc:chgData name="Santurri Michela" userId="ee70c90a-af82-44f0-84d6-88bebf050170" providerId="ADAL" clId="{38EEC3B2-2F85-4092-84E6-57DB1C8B2A97}"/>
    <pc:docChg chg="undo custSel addSld delSld modSld sldOrd">
      <pc:chgData name="Santurri Michela" userId="ee70c90a-af82-44f0-84d6-88bebf050170" providerId="ADAL" clId="{38EEC3B2-2F85-4092-84E6-57DB1C8B2A97}" dt="2022-06-21T12:24:17.907" v="293" actId="14100"/>
      <pc:docMkLst>
        <pc:docMk/>
      </pc:docMkLst>
      <pc:sldChg chg="del">
        <pc:chgData name="Santurri Michela" userId="ee70c90a-af82-44f0-84d6-88bebf050170" providerId="ADAL" clId="{38EEC3B2-2F85-4092-84E6-57DB1C8B2A97}" dt="2022-06-20T07:08:20.958" v="1" actId="47"/>
        <pc:sldMkLst>
          <pc:docMk/>
          <pc:sldMk cId="3205976634" sldId="256"/>
        </pc:sldMkLst>
      </pc:sldChg>
      <pc:sldChg chg="addSp modSp add mod">
        <pc:chgData name="Santurri Michela" userId="ee70c90a-af82-44f0-84d6-88bebf050170" providerId="ADAL" clId="{38EEC3B2-2F85-4092-84E6-57DB1C8B2A97}" dt="2022-06-20T08:28:58.345" v="272" actId="1076"/>
        <pc:sldMkLst>
          <pc:docMk/>
          <pc:sldMk cId="514615347" sldId="258"/>
        </pc:sldMkLst>
        <pc:spChg chg="add mod">
          <ac:chgData name="Santurri Michela" userId="ee70c90a-af82-44f0-84d6-88bebf050170" providerId="ADAL" clId="{38EEC3B2-2F85-4092-84E6-57DB1C8B2A97}" dt="2022-06-20T08:27:58.472" v="261" actId="20577"/>
          <ac:spMkLst>
            <pc:docMk/>
            <pc:sldMk cId="514615347" sldId="258"/>
            <ac:spMk id="55" creationId="{F2FD795D-2B72-AC6C-0365-BB58F0866768}"/>
          </ac:spMkLst>
        </pc:spChg>
        <pc:spChg chg="add mod">
          <ac:chgData name="Santurri Michela" userId="ee70c90a-af82-44f0-84d6-88bebf050170" providerId="ADAL" clId="{38EEC3B2-2F85-4092-84E6-57DB1C8B2A97}" dt="2022-06-20T08:28:07.035" v="263" actId="1076"/>
          <ac:spMkLst>
            <pc:docMk/>
            <pc:sldMk cId="514615347" sldId="258"/>
            <ac:spMk id="58" creationId="{DA2A37BB-79E1-3334-89F7-B1E66426B661}"/>
          </ac:spMkLst>
        </pc:spChg>
        <pc:picChg chg="mod">
          <ac:chgData name="Santurri Michela" userId="ee70c90a-af82-44f0-84d6-88bebf050170" providerId="ADAL" clId="{38EEC3B2-2F85-4092-84E6-57DB1C8B2A97}" dt="2022-06-20T08:28:58.345" v="272" actId="1076"/>
          <ac:picMkLst>
            <pc:docMk/>
            <pc:sldMk cId="514615347" sldId="258"/>
            <ac:picMk id="20" creationId="{0356FCCA-D053-7D13-48EE-3963666EF2B9}"/>
          </ac:picMkLst>
        </pc:picChg>
        <pc:picChg chg="add mod">
          <ac:chgData name="Santurri Michela" userId="ee70c90a-af82-44f0-84d6-88bebf050170" providerId="ADAL" clId="{38EEC3B2-2F85-4092-84E6-57DB1C8B2A97}" dt="2022-06-20T08:27:29.467" v="253" actId="1076"/>
          <ac:picMkLst>
            <pc:docMk/>
            <pc:sldMk cId="514615347" sldId="258"/>
            <ac:picMk id="50" creationId="{D491D678-58D0-60E2-B40A-D12F9C4A2C84}"/>
          </ac:picMkLst>
        </pc:picChg>
        <pc:picChg chg="add mod">
          <ac:chgData name="Santurri Michela" userId="ee70c90a-af82-44f0-84d6-88bebf050170" providerId="ADAL" clId="{38EEC3B2-2F85-4092-84E6-57DB1C8B2A97}" dt="2022-06-20T08:27:43.355" v="255" actId="1076"/>
          <ac:picMkLst>
            <pc:docMk/>
            <pc:sldMk cId="514615347" sldId="258"/>
            <ac:picMk id="52" creationId="{55E954DB-F74F-92F3-8BC3-ACCE01F1F830}"/>
          </ac:picMkLst>
        </pc:picChg>
        <pc:cxnChg chg="add mod">
          <ac:chgData name="Santurri Michela" userId="ee70c90a-af82-44f0-84d6-88bebf050170" providerId="ADAL" clId="{38EEC3B2-2F85-4092-84E6-57DB1C8B2A97}" dt="2022-06-20T08:27:51.547" v="258" actId="14100"/>
          <ac:cxnSpMkLst>
            <pc:docMk/>
            <pc:sldMk cId="514615347" sldId="258"/>
            <ac:cxnSpMk id="54" creationId="{AFEB444E-1B4F-2834-112C-5EBBFC010580}"/>
          </ac:cxnSpMkLst>
        </pc:cxnChg>
        <pc:cxnChg chg="add mod">
          <ac:chgData name="Santurri Michela" userId="ee70c90a-af82-44f0-84d6-88bebf050170" providerId="ADAL" clId="{38EEC3B2-2F85-4092-84E6-57DB1C8B2A97}" dt="2022-06-20T08:28:27.801" v="269" actId="14100"/>
          <ac:cxnSpMkLst>
            <pc:docMk/>
            <pc:sldMk cId="514615347" sldId="258"/>
            <ac:cxnSpMk id="57" creationId="{87BF03A4-95A3-C98E-94C1-65E11D33F0B5}"/>
          </ac:cxnSpMkLst>
        </pc:cxnChg>
        <pc:cxnChg chg="mod">
          <ac:chgData name="Santurri Michela" userId="ee70c90a-af82-44f0-84d6-88bebf050170" providerId="ADAL" clId="{38EEC3B2-2F85-4092-84E6-57DB1C8B2A97}" dt="2022-06-20T08:28:52.058" v="271" actId="14100"/>
          <ac:cxnSpMkLst>
            <pc:docMk/>
            <pc:sldMk cId="514615347" sldId="258"/>
            <ac:cxnSpMk id="65" creationId="{8061AF57-E035-FAE4-BC0E-C6FB23B1F5D0}"/>
          </ac:cxnSpMkLst>
        </pc:cxnChg>
      </pc:sldChg>
      <pc:sldChg chg="addSp modSp del">
        <pc:chgData name="Santurri Michela" userId="ee70c90a-af82-44f0-84d6-88bebf050170" providerId="ADAL" clId="{38EEC3B2-2F85-4092-84E6-57DB1C8B2A97}" dt="2022-06-20T08:22:47.219" v="151" actId="2696"/>
        <pc:sldMkLst>
          <pc:docMk/>
          <pc:sldMk cId="3196325317" sldId="258"/>
        </pc:sldMkLst>
        <pc:picChg chg="add mod">
          <ac:chgData name="Santurri Michela" userId="ee70c90a-af82-44f0-84d6-88bebf050170" providerId="ADAL" clId="{38EEC3B2-2F85-4092-84E6-57DB1C8B2A97}" dt="2022-06-20T07:18:37.312" v="75"/>
          <ac:picMkLst>
            <pc:docMk/>
            <pc:sldMk cId="3196325317" sldId="258"/>
            <ac:picMk id="37" creationId="{37574CED-61E6-3693-7DFA-73D1705ADCE7}"/>
          </ac:picMkLst>
        </pc:picChg>
        <pc:picChg chg="add mod">
          <ac:chgData name="Santurri Michela" userId="ee70c90a-af82-44f0-84d6-88bebf050170" providerId="ADAL" clId="{38EEC3B2-2F85-4092-84E6-57DB1C8B2A97}" dt="2022-06-20T07:18:37.312" v="75"/>
          <ac:picMkLst>
            <pc:docMk/>
            <pc:sldMk cId="3196325317" sldId="258"/>
            <ac:picMk id="49" creationId="{8685BF66-90F8-7A58-B39E-52FD34C9A08C}"/>
          </ac:picMkLst>
        </pc:picChg>
      </pc:sldChg>
      <pc:sldChg chg="addSp modSp">
        <pc:chgData name="Santurri Michela" userId="ee70c90a-af82-44f0-84d6-88bebf050170" providerId="ADAL" clId="{38EEC3B2-2F85-4092-84E6-57DB1C8B2A97}" dt="2022-06-20T07:17:40.502" v="53"/>
        <pc:sldMkLst>
          <pc:docMk/>
          <pc:sldMk cId="2828952529" sldId="259"/>
        </pc:sldMkLst>
        <pc:picChg chg="add mod">
          <ac:chgData name="Santurri Michela" userId="ee70c90a-af82-44f0-84d6-88bebf050170" providerId="ADAL" clId="{38EEC3B2-2F85-4092-84E6-57DB1C8B2A97}" dt="2022-06-20T07:17:40.502" v="53"/>
          <ac:picMkLst>
            <pc:docMk/>
            <pc:sldMk cId="2828952529" sldId="259"/>
            <ac:picMk id="15" creationId="{1D400962-B4E3-6AD6-E906-ACADAC90A821}"/>
          </ac:picMkLst>
        </pc:picChg>
        <pc:picChg chg="add mod">
          <ac:chgData name="Santurri Michela" userId="ee70c90a-af82-44f0-84d6-88bebf050170" providerId="ADAL" clId="{38EEC3B2-2F85-4092-84E6-57DB1C8B2A97}" dt="2022-06-20T07:17:40.502" v="53"/>
          <ac:picMkLst>
            <pc:docMk/>
            <pc:sldMk cId="2828952529" sldId="259"/>
            <ac:picMk id="16" creationId="{443DB638-2913-F697-FA77-962D9417B10D}"/>
          </ac:picMkLst>
        </pc:picChg>
      </pc:sldChg>
      <pc:sldChg chg="addSp delSp modSp mod">
        <pc:chgData name="Santurri Michela" userId="ee70c90a-af82-44f0-84d6-88bebf050170" providerId="ADAL" clId="{38EEC3B2-2F85-4092-84E6-57DB1C8B2A97}" dt="2022-06-20T07:14:28.080" v="35" actId="404"/>
        <pc:sldMkLst>
          <pc:docMk/>
          <pc:sldMk cId="4027326209" sldId="263"/>
        </pc:sldMkLst>
        <pc:spChg chg="mod">
          <ac:chgData name="Santurri Michela" userId="ee70c90a-af82-44f0-84d6-88bebf050170" providerId="ADAL" clId="{38EEC3B2-2F85-4092-84E6-57DB1C8B2A97}" dt="2022-06-20T07:14:28.080" v="35" actId="404"/>
          <ac:spMkLst>
            <pc:docMk/>
            <pc:sldMk cId="4027326209" sldId="263"/>
            <ac:spMk id="6" creationId="{05B4F6C1-7237-D840-BCD3-266F2FB3B973}"/>
          </ac:spMkLst>
        </pc:spChg>
        <pc:spChg chg="mod">
          <ac:chgData name="Santurri Michela" userId="ee70c90a-af82-44f0-84d6-88bebf050170" providerId="ADAL" clId="{38EEC3B2-2F85-4092-84E6-57DB1C8B2A97}" dt="2022-06-20T07:14:22.149" v="32" actId="20577"/>
          <ac:spMkLst>
            <pc:docMk/>
            <pc:sldMk cId="4027326209" sldId="263"/>
            <ac:spMk id="7" creationId="{B0241936-4D1A-C946-8B70-6B1A80E3308D}"/>
          </ac:spMkLst>
        </pc:spChg>
        <pc:picChg chg="add del mod ord">
          <ac:chgData name="Santurri Michela" userId="ee70c90a-af82-44f0-84d6-88bebf050170" providerId="ADAL" clId="{38EEC3B2-2F85-4092-84E6-57DB1C8B2A97}" dt="2022-06-20T07:10:17.658" v="8" actId="478"/>
          <ac:picMkLst>
            <pc:docMk/>
            <pc:sldMk cId="4027326209" sldId="263"/>
            <ac:picMk id="4" creationId="{13FCF827-395C-4C54-DD72-A4A8F320043E}"/>
          </ac:picMkLst>
        </pc:picChg>
        <pc:picChg chg="mod">
          <ac:chgData name="Santurri Michela" userId="ee70c90a-af82-44f0-84d6-88bebf050170" providerId="ADAL" clId="{38EEC3B2-2F85-4092-84E6-57DB1C8B2A97}" dt="2022-06-20T07:10:51.222" v="17" actId="1076"/>
          <ac:picMkLst>
            <pc:docMk/>
            <pc:sldMk cId="4027326209" sldId="263"/>
            <ac:picMk id="8" creationId="{810201A6-286B-9D29-C60E-8BB4CBEBE1AA}"/>
          </ac:picMkLst>
        </pc:picChg>
        <pc:picChg chg="add mod ord modCrop">
          <ac:chgData name="Santurri Michela" userId="ee70c90a-af82-44f0-84d6-88bebf050170" providerId="ADAL" clId="{38EEC3B2-2F85-4092-84E6-57DB1C8B2A97}" dt="2022-06-20T07:10:47.685" v="15" actId="167"/>
          <ac:picMkLst>
            <pc:docMk/>
            <pc:sldMk cId="4027326209" sldId="263"/>
            <ac:picMk id="9" creationId="{86C1AB43-D8FD-6FB5-0578-A0E8D7A5AEC1}"/>
          </ac:picMkLst>
        </pc:picChg>
        <pc:picChg chg="del">
          <ac:chgData name="Santurri Michela" userId="ee70c90a-af82-44f0-84d6-88bebf050170" providerId="ADAL" clId="{38EEC3B2-2F85-4092-84E6-57DB1C8B2A97}" dt="2022-06-20T07:08:18.429" v="0" actId="478"/>
          <ac:picMkLst>
            <pc:docMk/>
            <pc:sldMk cId="4027326209" sldId="263"/>
            <ac:picMk id="12" creationId="{B0C51E83-DF4C-FC60-D3D5-4CF32F2AE931}"/>
          </ac:picMkLst>
        </pc:picChg>
      </pc:sldChg>
      <pc:sldChg chg="addSp modSp">
        <pc:chgData name="Santurri Michela" userId="ee70c90a-af82-44f0-84d6-88bebf050170" providerId="ADAL" clId="{38EEC3B2-2F85-4092-84E6-57DB1C8B2A97}" dt="2022-06-20T07:17:37.563" v="51"/>
        <pc:sldMkLst>
          <pc:docMk/>
          <pc:sldMk cId="752618330" sldId="276"/>
        </pc:sldMkLst>
        <pc:picChg chg="add mod">
          <ac:chgData name="Santurri Michela" userId="ee70c90a-af82-44f0-84d6-88bebf050170" providerId="ADAL" clId="{38EEC3B2-2F85-4092-84E6-57DB1C8B2A97}" dt="2022-06-20T07:17:37.563" v="51"/>
          <ac:picMkLst>
            <pc:docMk/>
            <pc:sldMk cId="752618330" sldId="276"/>
            <ac:picMk id="8" creationId="{949CA4DA-BFC8-6295-C758-68F48671710D}"/>
          </ac:picMkLst>
        </pc:picChg>
        <pc:picChg chg="add mod">
          <ac:chgData name="Santurri Michela" userId="ee70c90a-af82-44f0-84d6-88bebf050170" providerId="ADAL" clId="{38EEC3B2-2F85-4092-84E6-57DB1C8B2A97}" dt="2022-06-20T07:17:37.563" v="51"/>
          <ac:picMkLst>
            <pc:docMk/>
            <pc:sldMk cId="752618330" sldId="276"/>
            <ac:picMk id="9" creationId="{684BC122-E8ED-81A8-078A-BFE938EB1439}"/>
          </ac:picMkLst>
        </pc:picChg>
      </pc:sldChg>
      <pc:sldChg chg="add">
        <pc:chgData name="Santurri Michela" userId="ee70c90a-af82-44f0-84d6-88bebf050170" providerId="ADAL" clId="{38EEC3B2-2F85-4092-84E6-57DB1C8B2A97}" dt="2022-06-20T08:22:50.676" v="152"/>
        <pc:sldMkLst>
          <pc:docMk/>
          <pc:sldMk cId="1274679421" sldId="322"/>
        </pc:sldMkLst>
      </pc:sldChg>
      <pc:sldChg chg="addSp modSp del">
        <pc:chgData name="Santurri Michela" userId="ee70c90a-af82-44f0-84d6-88bebf050170" providerId="ADAL" clId="{38EEC3B2-2F85-4092-84E6-57DB1C8B2A97}" dt="2022-06-20T08:22:47.219" v="151" actId="2696"/>
        <pc:sldMkLst>
          <pc:docMk/>
          <pc:sldMk cId="3388862846" sldId="322"/>
        </pc:sldMkLst>
        <pc:picChg chg="add mod">
          <ac:chgData name="Santurri Michela" userId="ee70c90a-af82-44f0-84d6-88bebf050170" providerId="ADAL" clId="{38EEC3B2-2F85-4092-84E6-57DB1C8B2A97}" dt="2022-06-20T07:18:51.238" v="78"/>
          <ac:picMkLst>
            <pc:docMk/>
            <pc:sldMk cId="3388862846" sldId="322"/>
            <ac:picMk id="7" creationId="{78F3BDC5-52D1-88F3-15B0-3E04BE30CA3B}"/>
          </ac:picMkLst>
        </pc:picChg>
        <pc:picChg chg="add mod">
          <ac:chgData name="Santurri Michela" userId="ee70c90a-af82-44f0-84d6-88bebf050170" providerId="ADAL" clId="{38EEC3B2-2F85-4092-84E6-57DB1C8B2A97}" dt="2022-06-20T07:18:51.238" v="78"/>
          <ac:picMkLst>
            <pc:docMk/>
            <pc:sldMk cId="3388862846" sldId="322"/>
            <ac:picMk id="9" creationId="{B1DF890C-1C1C-8201-F791-C754139DACD4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04.942" v="83"/>
        <pc:sldMkLst>
          <pc:docMk/>
          <pc:sldMk cId="4130317134" sldId="688"/>
        </pc:sldMkLst>
        <pc:picChg chg="add mod">
          <ac:chgData name="Santurri Michela" userId="ee70c90a-af82-44f0-84d6-88bebf050170" providerId="ADAL" clId="{38EEC3B2-2F85-4092-84E6-57DB1C8B2A97}" dt="2022-06-20T07:19:04.942" v="83"/>
          <ac:picMkLst>
            <pc:docMk/>
            <pc:sldMk cId="4130317134" sldId="688"/>
            <ac:picMk id="9" creationId="{1755FAC2-7F64-2BB5-9394-3FB32627705D}"/>
          </ac:picMkLst>
        </pc:picChg>
        <pc:picChg chg="add mod">
          <ac:chgData name="Santurri Michela" userId="ee70c90a-af82-44f0-84d6-88bebf050170" providerId="ADAL" clId="{38EEC3B2-2F85-4092-84E6-57DB1C8B2A97}" dt="2022-06-20T07:19:04.942" v="83"/>
          <ac:picMkLst>
            <pc:docMk/>
            <pc:sldMk cId="4130317134" sldId="688"/>
            <ac:picMk id="10" creationId="{7586484F-4437-30D1-BC9F-4A75113ED7FD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25.849" v="93"/>
        <pc:sldMkLst>
          <pc:docMk/>
          <pc:sldMk cId="507793434" sldId="689"/>
        </pc:sldMkLst>
        <pc:picChg chg="add mod">
          <ac:chgData name="Santurri Michela" userId="ee70c90a-af82-44f0-84d6-88bebf050170" providerId="ADAL" clId="{38EEC3B2-2F85-4092-84E6-57DB1C8B2A97}" dt="2022-06-20T07:19:25.849" v="93"/>
          <ac:picMkLst>
            <pc:docMk/>
            <pc:sldMk cId="507793434" sldId="689"/>
            <ac:picMk id="10" creationId="{30461C28-27D5-7C7C-CC3C-1C952C7BCA28}"/>
          </ac:picMkLst>
        </pc:picChg>
        <pc:picChg chg="add mod">
          <ac:chgData name="Santurri Michela" userId="ee70c90a-af82-44f0-84d6-88bebf050170" providerId="ADAL" clId="{38EEC3B2-2F85-4092-84E6-57DB1C8B2A97}" dt="2022-06-20T07:19:25.849" v="93"/>
          <ac:picMkLst>
            <pc:docMk/>
            <pc:sldMk cId="507793434" sldId="689"/>
            <ac:picMk id="11" creationId="{7060D0EF-11BE-2274-B32E-1F1311CD7AB7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15.572" v="89"/>
        <pc:sldMkLst>
          <pc:docMk/>
          <pc:sldMk cId="2209951185" sldId="690"/>
        </pc:sldMkLst>
        <pc:picChg chg="add mod">
          <ac:chgData name="Santurri Michela" userId="ee70c90a-af82-44f0-84d6-88bebf050170" providerId="ADAL" clId="{38EEC3B2-2F85-4092-84E6-57DB1C8B2A97}" dt="2022-06-20T07:19:15.572" v="89"/>
          <ac:picMkLst>
            <pc:docMk/>
            <pc:sldMk cId="2209951185" sldId="690"/>
            <ac:picMk id="11" creationId="{67DFCF34-9F02-6F65-4524-D9032B00C688}"/>
          </ac:picMkLst>
        </pc:picChg>
        <pc:picChg chg="add mod">
          <ac:chgData name="Santurri Michela" userId="ee70c90a-af82-44f0-84d6-88bebf050170" providerId="ADAL" clId="{38EEC3B2-2F85-4092-84E6-57DB1C8B2A97}" dt="2022-06-20T07:19:15.572" v="89"/>
          <ac:picMkLst>
            <pc:docMk/>
            <pc:sldMk cId="2209951185" sldId="690"/>
            <ac:picMk id="12" creationId="{D15DEB08-FEED-A7D4-9096-F9DED74B75E7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14.054" v="88"/>
        <pc:sldMkLst>
          <pc:docMk/>
          <pc:sldMk cId="3125804376" sldId="692"/>
        </pc:sldMkLst>
        <pc:picChg chg="add mod">
          <ac:chgData name="Santurri Michela" userId="ee70c90a-af82-44f0-84d6-88bebf050170" providerId="ADAL" clId="{38EEC3B2-2F85-4092-84E6-57DB1C8B2A97}" dt="2022-06-20T07:19:14.054" v="88"/>
          <ac:picMkLst>
            <pc:docMk/>
            <pc:sldMk cId="3125804376" sldId="692"/>
            <ac:picMk id="8" creationId="{41F4AAFE-7C11-9A08-E031-BCBCD237A8A7}"/>
          </ac:picMkLst>
        </pc:picChg>
        <pc:picChg chg="add mod">
          <ac:chgData name="Santurri Michela" userId="ee70c90a-af82-44f0-84d6-88bebf050170" providerId="ADAL" clId="{38EEC3B2-2F85-4092-84E6-57DB1C8B2A97}" dt="2022-06-20T07:19:14.054" v="88"/>
          <ac:picMkLst>
            <pc:docMk/>
            <pc:sldMk cId="3125804376" sldId="692"/>
            <ac:picMk id="10" creationId="{6214DEA3-A5D8-8693-267D-CC21F318A3A1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7:18:24.813" v="70" actId="1076"/>
        <pc:sldMkLst>
          <pc:docMk/>
          <pc:sldMk cId="804808011" sldId="693"/>
        </pc:sldMkLst>
        <pc:spChg chg="mod">
          <ac:chgData name="Santurri Michela" userId="ee70c90a-af82-44f0-84d6-88bebf050170" providerId="ADAL" clId="{38EEC3B2-2F85-4092-84E6-57DB1C8B2A97}" dt="2022-06-20T07:18:24.813" v="70" actId="1076"/>
          <ac:spMkLst>
            <pc:docMk/>
            <pc:sldMk cId="804808011" sldId="693"/>
            <ac:spMk id="17" creationId="{EBA7B47C-373B-1441-9241-8D06211377B2}"/>
          </ac:spMkLst>
        </pc:spChg>
        <pc:picChg chg="add mod">
          <ac:chgData name="Santurri Michela" userId="ee70c90a-af82-44f0-84d6-88bebf050170" providerId="ADAL" clId="{38EEC3B2-2F85-4092-84E6-57DB1C8B2A97}" dt="2022-06-20T07:18:20.893" v="69"/>
          <ac:picMkLst>
            <pc:docMk/>
            <pc:sldMk cId="804808011" sldId="693"/>
            <ac:picMk id="20" creationId="{71E6FBCA-92AA-71E4-6378-7825AD0B0B27}"/>
          </ac:picMkLst>
        </pc:picChg>
        <pc:picChg chg="add mod">
          <ac:chgData name="Santurri Michela" userId="ee70c90a-af82-44f0-84d6-88bebf050170" providerId="ADAL" clId="{38EEC3B2-2F85-4092-84E6-57DB1C8B2A97}" dt="2022-06-20T07:18:20.893" v="69"/>
          <ac:picMkLst>
            <pc:docMk/>
            <pc:sldMk cId="804808011" sldId="693"/>
            <ac:picMk id="21" creationId="{04DBF9DB-9551-7112-A3B2-3559CF928AB5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7:18:29.485" v="72" actId="1076"/>
        <pc:sldMkLst>
          <pc:docMk/>
          <pc:sldMk cId="1361787618" sldId="694"/>
        </pc:sldMkLst>
        <pc:spChg chg="mod">
          <ac:chgData name="Santurri Michela" userId="ee70c90a-af82-44f0-84d6-88bebf050170" providerId="ADAL" clId="{38EEC3B2-2F85-4092-84E6-57DB1C8B2A97}" dt="2022-06-20T07:18:29.485" v="72" actId="1076"/>
          <ac:spMkLst>
            <pc:docMk/>
            <pc:sldMk cId="1361787618" sldId="694"/>
            <ac:spMk id="17" creationId="{EBA7B47C-373B-1441-9241-8D06211377B2}"/>
          </ac:spMkLst>
        </pc:spChg>
        <pc:picChg chg="add mod">
          <ac:chgData name="Santurri Michela" userId="ee70c90a-af82-44f0-84d6-88bebf050170" providerId="ADAL" clId="{38EEC3B2-2F85-4092-84E6-57DB1C8B2A97}" dt="2022-06-20T07:18:26.143" v="71"/>
          <ac:picMkLst>
            <pc:docMk/>
            <pc:sldMk cId="1361787618" sldId="694"/>
            <ac:picMk id="31" creationId="{EAE12737-E85C-ACAD-F2E7-09EBAB5DB4ED}"/>
          </ac:picMkLst>
        </pc:picChg>
        <pc:picChg chg="add mod">
          <ac:chgData name="Santurri Michela" userId="ee70c90a-af82-44f0-84d6-88bebf050170" providerId="ADAL" clId="{38EEC3B2-2F85-4092-84E6-57DB1C8B2A97}" dt="2022-06-20T07:18:26.143" v="71"/>
          <ac:picMkLst>
            <pc:docMk/>
            <pc:sldMk cId="1361787618" sldId="694"/>
            <ac:picMk id="32" creationId="{04F28B96-110E-4201-7644-9A4C6011974C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7:19:09.476" v="85" actId="1076"/>
        <pc:sldMkLst>
          <pc:docMk/>
          <pc:sldMk cId="723895445" sldId="718"/>
        </pc:sldMkLst>
        <pc:spChg chg="mod">
          <ac:chgData name="Santurri Michela" userId="ee70c90a-af82-44f0-84d6-88bebf050170" providerId="ADAL" clId="{38EEC3B2-2F85-4092-84E6-57DB1C8B2A97}" dt="2022-06-20T07:19:09.476" v="85" actId="1076"/>
          <ac:spMkLst>
            <pc:docMk/>
            <pc:sldMk cId="723895445" sldId="718"/>
            <ac:spMk id="26" creationId="{5863DC85-7A6C-EE4E-963B-55563D874B78}"/>
          </ac:spMkLst>
        </pc:spChg>
        <pc:picChg chg="add mod">
          <ac:chgData name="Santurri Michela" userId="ee70c90a-af82-44f0-84d6-88bebf050170" providerId="ADAL" clId="{38EEC3B2-2F85-4092-84E6-57DB1C8B2A97}" dt="2022-06-20T07:19:06.448" v="84"/>
          <ac:picMkLst>
            <pc:docMk/>
            <pc:sldMk cId="723895445" sldId="718"/>
            <ac:picMk id="39" creationId="{A3CAB8D8-4E89-14AE-29AF-79E89C89C4F8}"/>
          </ac:picMkLst>
        </pc:picChg>
        <pc:picChg chg="add mod">
          <ac:chgData name="Santurri Michela" userId="ee70c90a-af82-44f0-84d6-88bebf050170" providerId="ADAL" clId="{38EEC3B2-2F85-4092-84E6-57DB1C8B2A97}" dt="2022-06-20T07:19:06.448" v="84"/>
          <ac:picMkLst>
            <pc:docMk/>
            <pc:sldMk cId="723895445" sldId="718"/>
            <ac:picMk id="41" creationId="{58A4157B-9AB5-B916-812B-C493AEEB04BC}"/>
          </ac:picMkLst>
        </pc:picChg>
      </pc:sldChg>
      <pc:sldChg chg="addSp modSp">
        <pc:chgData name="Santurri Michela" userId="ee70c90a-af82-44f0-84d6-88bebf050170" providerId="ADAL" clId="{38EEC3B2-2F85-4092-84E6-57DB1C8B2A97}" dt="2022-06-20T07:17:35.874" v="50"/>
        <pc:sldMkLst>
          <pc:docMk/>
          <pc:sldMk cId="402736289" sldId="910"/>
        </pc:sldMkLst>
        <pc:picChg chg="add mod">
          <ac:chgData name="Santurri Michela" userId="ee70c90a-af82-44f0-84d6-88bebf050170" providerId="ADAL" clId="{38EEC3B2-2F85-4092-84E6-57DB1C8B2A97}" dt="2022-06-20T07:17:35.874" v="50"/>
          <ac:picMkLst>
            <pc:docMk/>
            <pc:sldMk cId="402736289" sldId="910"/>
            <ac:picMk id="10" creationId="{6B36ED52-CA53-EE61-878F-D0F40C7B1DF8}"/>
          </ac:picMkLst>
        </pc:picChg>
        <pc:picChg chg="add mod">
          <ac:chgData name="Santurri Michela" userId="ee70c90a-af82-44f0-84d6-88bebf050170" providerId="ADAL" clId="{38EEC3B2-2F85-4092-84E6-57DB1C8B2A97}" dt="2022-06-20T07:17:35.874" v="50"/>
          <ac:picMkLst>
            <pc:docMk/>
            <pc:sldMk cId="402736289" sldId="910"/>
            <ac:picMk id="16" creationId="{489E77C6-616E-2A44-E5B7-5C2C2B9DD9BB}"/>
          </ac:picMkLst>
        </pc:picChg>
      </pc:sldChg>
      <pc:sldChg chg="addSp delSp modSp mod setBg">
        <pc:chgData name="Santurri Michela" userId="ee70c90a-af82-44f0-84d6-88bebf050170" providerId="ADAL" clId="{38EEC3B2-2F85-4092-84E6-57DB1C8B2A97}" dt="2022-06-20T07:22:17.926" v="132" actId="1076"/>
        <pc:sldMkLst>
          <pc:docMk/>
          <pc:sldMk cId="3988819485" sldId="1476"/>
        </pc:sldMkLst>
        <pc:spChg chg="mod ord">
          <ac:chgData name="Santurri Michela" userId="ee70c90a-af82-44f0-84d6-88bebf050170" providerId="ADAL" clId="{38EEC3B2-2F85-4092-84E6-57DB1C8B2A97}" dt="2022-06-20T07:21:18.454" v="120" actId="26606"/>
          <ac:spMkLst>
            <pc:docMk/>
            <pc:sldMk cId="3988819485" sldId="1476"/>
            <ac:spMk id="2" creationId="{EDB02727-D9F2-475D-92FE-4B9B344C52C3}"/>
          </ac:spMkLst>
        </pc:spChg>
        <pc:spChg chg="mod ord">
          <ac:chgData name="Santurri Michela" userId="ee70c90a-af82-44f0-84d6-88bebf050170" providerId="ADAL" clId="{38EEC3B2-2F85-4092-84E6-57DB1C8B2A97}" dt="2022-06-20T07:22:00.580" v="130" actId="207"/>
          <ac:spMkLst>
            <pc:docMk/>
            <pc:sldMk cId="3988819485" sldId="1476"/>
            <ac:spMk id="6" creationId="{74C4640A-964E-4FBF-8058-02E5C6CE1BB1}"/>
          </ac:spMkLst>
        </pc:spChg>
        <pc:spChg chg="mod ord">
          <ac:chgData name="Santurri Michela" userId="ee70c90a-af82-44f0-84d6-88bebf050170" providerId="ADAL" clId="{38EEC3B2-2F85-4092-84E6-57DB1C8B2A97}" dt="2022-06-20T07:21:36.457" v="126" actId="313"/>
          <ac:spMkLst>
            <pc:docMk/>
            <pc:sldMk cId="3988819485" sldId="1476"/>
            <ac:spMk id="7" creationId="{074413FA-7996-4761-ACC7-FD540614BCC7}"/>
          </ac:spMkLst>
        </pc:spChg>
        <pc:spChg chg="ord">
          <ac:chgData name="Santurri Michela" userId="ee70c90a-af82-44f0-84d6-88bebf050170" providerId="ADAL" clId="{38EEC3B2-2F85-4092-84E6-57DB1C8B2A97}" dt="2022-06-20T07:21:18.454" v="120" actId="26606"/>
          <ac:spMkLst>
            <pc:docMk/>
            <pc:sldMk cId="3988819485" sldId="1476"/>
            <ac:spMk id="11" creationId="{3D5E30E7-256A-44E3-B7DA-C4AECDDC5DCF}"/>
          </ac:spMkLst>
        </pc:spChg>
        <pc:spChg chg="add del">
          <ac:chgData name="Santurri Michela" userId="ee70c90a-af82-44f0-84d6-88bebf050170" providerId="ADAL" clId="{38EEC3B2-2F85-4092-84E6-57DB1C8B2A97}" dt="2022-06-20T07:21:12.902" v="115" actId="26606"/>
          <ac:spMkLst>
            <pc:docMk/>
            <pc:sldMk cId="3988819485" sldId="1476"/>
            <ac:spMk id="16" creationId="{3AFE8227-C443-417B-BA91-520EB1EF4559}"/>
          </ac:spMkLst>
        </pc:spChg>
        <pc:spChg chg="add del">
          <ac:chgData name="Santurri Michela" userId="ee70c90a-af82-44f0-84d6-88bebf050170" providerId="ADAL" clId="{38EEC3B2-2F85-4092-84E6-57DB1C8B2A97}" dt="2022-06-20T07:21:12.902" v="115" actId="26606"/>
          <ac:spMkLst>
            <pc:docMk/>
            <pc:sldMk cId="3988819485" sldId="1476"/>
            <ac:spMk id="18" creationId="{907741FC-B544-4A6E-B831-6789D042333D}"/>
          </ac:spMkLst>
        </pc:spChg>
        <pc:spChg chg="add del">
          <ac:chgData name="Santurri Michela" userId="ee70c90a-af82-44f0-84d6-88bebf050170" providerId="ADAL" clId="{38EEC3B2-2F85-4092-84E6-57DB1C8B2A97}" dt="2022-06-20T07:21:12.902" v="115" actId="26606"/>
          <ac:spMkLst>
            <pc:docMk/>
            <pc:sldMk cId="3988819485" sldId="1476"/>
            <ac:spMk id="20" creationId="{3F0BE7ED-7814-4273-B18A-F26CC0380380}"/>
          </ac:spMkLst>
        </pc:spChg>
        <pc:spChg chg="add del">
          <ac:chgData name="Santurri Michela" userId="ee70c90a-af82-44f0-84d6-88bebf050170" providerId="ADAL" clId="{38EEC3B2-2F85-4092-84E6-57DB1C8B2A97}" dt="2022-06-20T07:21:16.502" v="117" actId="26606"/>
          <ac:spMkLst>
            <pc:docMk/>
            <pc:sldMk cId="3988819485" sldId="1476"/>
            <ac:spMk id="22" creationId="{5E39A796-BE83-48B1-B33F-35C4A32AAB57}"/>
          </ac:spMkLst>
        </pc:spChg>
        <pc:spChg chg="add del">
          <ac:chgData name="Santurri Michela" userId="ee70c90a-af82-44f0-84d6-88bebf050170" providerId="ADAL" clId="{38EEC3B2-2F85-4092-84E6-57DB1C8B2A97}" dt="2022-06-20T07:21:16.502" v="117" actId="26606"/>
          <ac:spMkLst>
            <pc:docMk/>
            <pc:sldMk cId="3988819485" sldId="1476"/>
            <ac:spMk id="23" creationId="{72F84B47-E267-4194-8194-831DB7B5547F}"/>
          </ac:spMkLst>
        </pc:spChg>
        <pc:spChg chg="add del">
          <ac:chgData name="Santurri Michela" userId="ee70c90a-af82-44f0-84d6-88bebf050170" providerId="ADAL" clId="{38EEC3B2-2F85-4092-84E6-57DB1C8B2A97}" dt="2022-06-20T07:21:18.446" v="119" actId="26606"/>
          <ac:spMkLst>
            <pc:docMk/>
            <pc:sldMk cId="3988819485" sldId="1476"/>
            <ac:spMk id="25" creationId="{2B97F24A-32CE-4C1C-A50D-3016B394DCFB}"/>
          </ac:spMkLst>
        </pc:spChg>
        <pc:spChg chg="add del">
          <ac:chgData name="Santurri Michela" userId="ee70c90a-af82-44f0-84d6-88bebf050170" providerId="ADAL" clId="{38EEC3B2-2F85-4092-84E6-57DB1C8B2A97}" dt="2022-06-20T07:21:18.446" v="119" actId="26606"/>
          <ac:spMkLst>
            <pc:docMk/>
            <pc:sldMk cId="3988819485" sldId="1476"/>
            <ac:spMk id="26" creationId="{CD8B4F24-440B-49E9-B85D-733523DC064B}"/>
          </ac:spMkLst>
        </pc:spChg>
        <pc:spChg chg="add">
          <ac:chgData name="Santurri Michela" userId="ee70c90a-af82-44f0-84d6-88bebf050170" providerId="ADAL" clId="{38EEC3B2-2F85-4092-84E6-57DB1C8B2A97}" dt="2022-06-20T07:21:18.454" v="120" actId="26606"/>
          <ac:spMkLst>
            <pc:docMk/>
            <pc:sldMk cId="3988819485" sldId="1476"/>
            <ac:spMk id="28" creationId="{F13C74B1-5B17-4795-BED0-7140497B445A}"/>
          </ac:spMkLst>
        </pc:spChg>
        <pc:spChg chg="add">
          <ac:chgData name="Santurri Michela" userId="ee70c90a-af82-44f0-84d6-88bebf050170" providerId="ADAL" clId="{38EEC3B2-2F85-4092-84E6-57DB1C8B2A97}" dt="2022-06-20T07:21:18.454" v="120" actId="26606"/>
          <ac:spMkLst>
            <pc:docMk/>
            <pc:sldMk cId="3988819485" sldId="1476"/>
            <ac:spMk id="29" creationId="{D4974D33-8DC5-464E-8C6D-BE58F0669C17}"/>
          </ac:spMkLst>
        </pc:spChg>
        <pc:picChg chg="del">
          <ac:chgData name="Santurri Michela" userId="ee70c90a-af82-44f0-84d6-88bebf050170" providerId="ADAL" clId="{38EEC3B2-2F85-4092-84E6-57DB1C8B2A97}" dt="2022-06-20T07:19:41.489" v="96" actId="478"/>
          <ac:picMkLst>
            <pc:docMk/>
            <pc:sldMk cId="3988819485" sldId="1476"/>
            <ac:picMk id="4" creationId="{19CB439D-FBDE-4B69-9A1F-3CB205B5E7F7}"/>
          </ac:picMkLst>
        </pc:picChg>
        <pc:picChg chg="add mod">
          <ac:chgData name="Santurri Michela" userId="ee70c90a-af82-44f0-84d6-88bebf050170" providerId="ADAL" clId="{38EEC3B2-2F85-4092-84E6-57DB1C8B2A97}" dt="2022-06-20T07:21:18.454" v="120" actId="26606"/>
          <ac:picMkLst>
            <pc:docMk/>
            <pc:sldMk cId="3988819485" sldId="1476"/>
            <ac:picMk id="5" creationId="{4286CC9B-CF4B-E177-87A6-825521E5682A}"/>
          </ac:picMkLst>
        </pc:picChg>
        <pc:picChg chg="add del mod ord">
          <ac:chgData name="Santurri Michela" userId="ee70c90a-af82-44f0-84d6-88bebf050170" providerId="ADAL" clId="{38EEC3B2-2F85-4092-84E6-57DB1C8B2A97}" dt="2022-06-20T07:20:44.668" v="111" actId="478"/>
          <ac:picMkLst>
            <pc:docMk/>
            <pc:sldMk cId="3988819485" sldId="1476"/>
            <ac:picMk id="8" creationId="{8AEFD67C-63EB-BA24-C658-0F2C187D6FCB}"/>
          </ac:picMkLst>
        </pc:picChg>
        <pc:picChg chg="add del mod">
          <ac:chgData name="Santurri Michela" userId="ee70c90a-af82-44f0-84d6-88bebf050170" providerId="ADAL" clId="{38EEC3B2-2F85-4092-84E6-57DB1C8B2A97}" dt="2022-06-20T07:20:43.966" v="110" actId="478"/>
          <ac:picMkLst>
            <pc:docMk/>
            <pc:sldMk cId="3988819485" sldId="1476"/>
            <ac:picMk id="9" creationId="{FE6721B1-BA02-4873-BFE7-1A49485997ED}"/>
          </ac:picMkLst>
        </pc:picChg>
        <pc:picChg chg="del mod ord">
          <ac:chgData name="Santurri Michela" userId="ee70c90a-af82-44f0-84d6-88bebf050170" providerId="ADAL" clId="{38EEC3B2-2F85-4092-84E6-57DB1C8B2A97}" dt="2022-06-20T07:20:45.602" v="112" actId="478"/>
          <ac:picMkLst>
            <pc:docMk/>
            <pc:sldMk cId="3988819485" sldId="1476"/>
            <ac:picMk id="12" creationId="{B5BEC07E-E309-491D-597A-FA8AB4401249}"/>
          </ac:picMkLst>
        </pc:picChg>
        <pc:picChg chg="add mod">
          <ac:chgData name="Santurri Michela" userId="ee70c90a-af82-44f0-84d6-88bebf050170" providerId="ADAL" clId="{38EEC3B2-2F85-4092-84E6-57DB1C8B2A97}" dt="2022-06-20T07:22:17.926" v="132" actId="1076"/>
          <ac:picMkLst>
            <pc:docMk/>
            <pc:sldMk cId="3988819485" sldId="1476"/>
            <ac:picMk id="21" creationId="{17EC157F-3352-C8FF-67B0-9FCED48E784C}"/>
          </ac:picMkLst>
        </pc:picChg>
      </pc:sldChg>
      <pc:sldChg chg="addSp delSp modSp mod">
        <pc:chgData name="Santurri Michela" userId="ee70c90a-af82-44f0-84d6-88bebf050170" providerId="ADAL" clId="{38EEC3B2-2F85-4092-84E6-57DB1C8B2A97}" dt="2022-06-20T07:17:25.438" v="49" actId="1076"/>
        <pc:sldMkLst>
          <pc:docMk/>
          <pc:sldMk cId="853702156" sldId="1478"/>
        </pc:sldMkLst>
        <pc:picChg chg="add del mod">
          <ac:chgData name="Santurri Michela" userId="ee70c90a-af82-44f0-84d6-88bebf050170" providerId="ADAL" clId="{38EEC3B2-2F85-4092-84E6-57DB1C8B2A97}" dt="2022-06-20T07:16:27.733" v="39" actId="478"/>
          <ac:picMkLst>
            <pc:docMk/>
            <pc:sldMk cId="853702156" sldId="1478"/>
            <ac:picMk id="5" creationId="{EB11B837-B6F8-C852-5D19-4B53671E6462}"/>
          </ac:picMkLst>
        </pc:picChg>
        <pc:picChg chg="add mod modCrop">
          <ac:chgData name="Santurri Michela" userId="ee70c90a-af82-44f0-84d6-88bebf050170" providerId="ADAL" clId="{38EEC3B2-2F85-4092-84E6-57DB1C8B2A97}" dt="2022-06-20T07:16:41.782" v="45" actId="732"/>
          <ac:picMkLst>
            <pc:docMk/>
            <pc:sldMk cId="853702156" sldId="1478"/>
            <ac:picMk id="6" creationId="{042A2F7F-15FE-76FF-4F6C-3407AC8747DB}"/>
          </ac:picMkLst>
        </pc:picChg>
        <pc:picChg chg="add mod">
          <ac:chgData name="Santurri Michela" userId="ee70c90a-af82-44f0-84d6-88bebf050170" providerId="ADAL" clId="{38EEC3B2-2F85-4092-84E6-57DB1C8B2A97}" dt="2022-06-20T07:17:25.438" v="49" actId="1076"/>
          <ac:picMkLst>
            <pc:docMk/>
            <pc:sldMk cId="853702156" sldId="1478"/>
            <ac:picMk id="1026" creationId="{7F764C8F-751C-5CD2-1F20-4E7F0DB92E11}"/>
          </ac:picMkLst>
        </pc:picChg>
      </pc:sldChg>
      <pc:sldChg chg="addSp modSp">
        <pc:chgData name="Santurri Michela" userId="ee70c90a-af82-44f0-84d6-88bebf050170" providerId="ADAL" clId="{38EEC3B2-2F85-4092-84E6-57DB1C8B2A97}" dt="2022-06-20T07:17:39.283" v="52"/>
        <pc:sldMkLst>
          <pc:docMk/>
          <pc:sldMk cId="137015131" sldId="1516"/>
        </pc:sldMkLst>
        <pc:picChg chg="add mod">
          <ac:chgData name="Santurri Michela" userId="ee70c90a-af82-44f0-84d6-88bebf050170" providerId="ADAL" clId="{38EEC3B2-2F85-4092-84E6-57DB1C8B2A97}" dt="2022-06-20T07:17:39.283" v="52"/>
          <ac:picMkLst>
            <pc:docMk/>
            <pc:sldMk cId="137015131" sldId="1516"/>
            <ac:picMk id="7" creationId="{63D336D3-A7B9-51A3-9F9A-61C4D3302C11}"/>
          </ac:picMkLst>
        </pc:picChg>
        <pc:picChg chg="add mod">
          <ac:chgData name="Santurri Michela" userId="ee70c90a-af82-44f0-84d6-88bebf050170" providerId="ADAL" clId="{38EEC3B2-2F85-4092-84E6-57DB1C8B2A97}" dt="2022-06-20T07:17:39.283" v="52"/>
          <ac:picMkLst>
            <pc:docMk/>
            <pc:sldMk cId="137015131" sldId="1516"/>
            <ac:picMk id="10" creationId="{21C1087F-6964-F854-AEB1-9C6C632202E1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17.193" v="90"/>
        <pc:sldMkLst>
          <pc:docMk/>
          <pc:sldMk cId="1667532655" sldId="1925"/>
        </pc:sldMkLst>
        <pc:picChg chg="add mod">
          <ac:chgData name="Santurri Michela" userId="ee70c90a-af82-44f0-84d6-88bebf050170" providerId="ADAL" clId="{38EEC3B2-2F85-4092-84E6-57DB1C8B2A97}" dt="2022-06-20T07:19:17.193" v="90"/>
          <ac:picMkLst>
            <pc:docMk/>
            <pc:sldMk cId="1667532655" sldId="1925"/>
            <ac:picMk id="8" creationId="{5A3C978D-C97F-4727-18D1-DEE055EAEC88}"/>
          </ac:picMkLst>
        </pc:picChg>
        <pc:picChg chg="add mod">
          <ac:chgData name="Santurri Michela" userId="ee70c90a-af82-44f0-84d6-88bebf050170" providerId="ADAL" clId="{38EEC3B2-2F85-4092-84E6-57DB1C8B2A97}" dt="2022-06-20T07:19:17.193" v="90"/>
          <ac:picMkLst>
            <pc:docMk/>
            <pc:sldMk cId="1667532655" sldId="1925"/>
            <ac:picMk id="9" creationId="{BEFAEB50-EC90-235A-BF01-5F21A26F7EB2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23.742" v="92"/>
        <pc:sldMkLst>
          <pc:docMk/>
          <pc:sldMk cId="3746046892" sldId="1927"/>
        </pc:sldMkLst>
        <pc:picChg chg="add mod">
          <ac:chgData name="Santurri Michela" userId="ee70c90a-af82-44f0-84d6-88bebf050170" providerId="ADAL" clId="{38EEC3B2-2F85-4092-84E6-57DB1C8B2A97}" dt="2022-06-20T07:19:23.742" v="92"/>
          <ac:picMkLst>
            <pc:docMk/>
            <pc:sldMk cId="3746046892" sldId="1927"/>
            <ac:picMk id="8" creationId="{9F095463-B0AF-6F14-F845-99E832BEF283}"/>
          </ac:picMkLst>
        </pc:picChg>
        <pc:picChg chg="add mod">
          <ac:chgData name="Santurri Michela" userId="ee70c90a-af82-44f0-84d6-88bebf050170" providerId="ADAL" clId="{38EEC3B2-2F85-4092-84E6-57DB1C8B2A97}" dt="2022-06-20T07:19:23.742" v="92"/>
          <ac:picMkLst>
            <pc:docMk/>
            <pc:sldMk cId="3746046892" sldId="1927"/>
            <ac:picMk id="9" creationId="{CADECAD5-C46D-CC7E-913D-7AD8D1D3C6CE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21.620" v="91"/>
        <pc:sldMkLst>
          <pc:docMk/>
          <pc:sldMk cId="3052758763" sldId="1928"/>
        </pc:sldMkLst>
        <pc:picChg chg="add mod">
          <ac:chgData name="Santurri Michela" userId="ee70c90a-af82-44f0-84d6-88bebf050170" providerId="ADAL" clId="{38EEC3B2-2F85-4092-84E6-57DB1C8B2A97}" dt="2022-06-20T07:19:21.620" v="91"/>
          <ac:picMkLst>
            <pc:docMk/>
            <pc:sldMk cId="3052758763" sldId="1928"/>
            <ac:picMk id="13" creationId="{751A48BC-FAFC-E425-9FEE-4C382C0D2156}"/>
          </ac:picMkLst>
        </pc:picChg>
        <pc:picChg chg="add mod">
          <ac:chgData name="Santurri Michela" userId="ee70c90a-af82-44f0-84d6-88bebf050170" providerId="ADAL" clId="{38EEC3B2-2F85-4092-84E6-57DB1C8B2A97}" dt="2022-06-20T07:19:21.620" v="91"/>
          <ac:picMkLst>
            <pc:docMk/>
            <pc:sldMk cId="3052758763" sldId="1928"/>
            <ac:picMk id="14" creationId="{C065F6F5-D3A7-44A4-C6E5-DCB19D65CCBA}"/>
          </ac:picMkLst>
        </pc:picChg>
      </pc:sldChg>
      <pc:sldChg chg="addSp delSp modSp add mod">
        <pc:chgData name="Santurri Michela" userId="ee70c90a-af82-44f0-84d6-88bebf050170" providerId="ADAL" clId="{38EEC3B2-2F85-4092-84E6-57DB1C8B2A97}" dt="2022-06-20T08:26:41.867" v="251" actId="1076"/>
        <pc:sldMkLst>
          <pc:docMk/>
          <pc:sldMk cId="3870173465" sldId="1938"/>
        </pc:sldMkLst>
        <pc:spChg chg="mod">
          <ac:chgData name="Santurri Michela" userId="ee70c90a-af82-44f0-84d6-88bebf050170" providerId="ADAL" clId="{38EEC3B2-2F85-4092-84E6-57DB1C8B2A97}" dt="2022-06-20T08:26:22.220" v="247"/>
          <ac:spMkLst>
            <pc:docMk/>
            <pc:sldMk cId="3870173465" sldId="1938"/>
            <ac:spMk id="4" creationId="{771F53E0-D2A0-45DF-A722-8450BFCCE525}"/>
          </ac:spMkLst>
        </pc:spChg>
        <pc:grpChg chg="del">
          <ac:chgData name="Santurri Michela" userId="ee70c90a-af82-44f0-84d6-88bebf050170" providerId="ADAL" clId="{38EEC3B2-2F85-4092-84E6-57DB1C8B2A97}" dt="2022-06-20T08:26:24.057" v="248" actId="478"/>
          <ac:grpSpMkLst>
            <pc:docMk/>
            <pc:sldMk cId="3870173465" sldId="1938"/>
            <ac:grpSpMk id="36" creationId="{66BAB4B1-B1D3-4C4F-B006-D3FB9B6F5F6B}"/>
          </ac:grpSpMkLst>
        </pc:grpChg>
        <pc:picChg chg="add mod">
          <ac:chgData name="Santurri Michela" userId="ee70c90a-af82-44f0-84d6-88bebf050170" providerId="ADAL" clId="{38EEC3B2-2F85-4092-84E6-57DB1C8B2A97}" dt="2022-06-20T08:26:41.867" v="251" actId="1076"/>
          <ac:picMkLst>
            <pc:docMk/>
            <pc:sldMk cId="3870173465" sldId="1938"/>
            <ac:picMk id="33" creationId="{17B51823-92AF-9446-201D-B00F6732372F}"/>
          </ac:picMkLst>
        </pc:picChg>
        <pc:picChg chg="add mod">
          <ac:chgData name="Santurri Michela" userId="ee70c90a-af82-44f0-84d6-88bebf050170" providerId="ADAL" clId="{38EEC3B2-2F85-4092-84E6-57DB1C8B2A97}" dt="2022-06-20T08:26:37.539" v="250" actId="1076"/>
          <ac:picMkLst>
            <pc:docMk/>
            <pc:sldMk cId="3870173465" sldId="1938"/>
            <ac:picMk id="34" creationId="{0259D840-36B9-6BD6-7A30-4953B60E30C5}"/>
          </ac:picMkLst>
        </pc:picChg>
        <pc:picChg chg="add mod">
          <ac:chgData name="Santurri Michela" userId="ee70c90a-af82-44f0-84d6-88bebf050170" providerId="ADAL" clId="{38EEC3B2-2F85-4092-84E6-57DB1C8B2A97}" dt="2022-06-20T08:26:37.539" v="250" actId="1076"/>
          <ac:picMkLst>
            <pc:docMk/>
            <pc:sldMk cId="3870173465" sldId="1938"/>
            <ac:picMk id="35" creationId="{3FDABED5-B70E-D2EF-296E-69E019EC68E9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7:17:46.478" v="55" actId="1076"/>
        <pc:sldMkLst>
          <pc:docMk/>
          <pc:sldMk cId="3296091255" sldId="1951"/>
        </pc:sldMkLst>
        <pc:spChg chg="mod">
          <ac:chgData name="Santurri Michela" userId="ee70c90a-af82-44f0-84d6-88bebf050170" providerId="ADAL" clId="{38EEC3B2-2F85-4092-84E6-57DB1C8B2A97}" dt="2022-06-20T07:17:46.478" v="55" actId="1076"/>
          <ac:spMkLst>
            <pc:docMk/>
            <pc:sldMk cId="3296091255" sldId="1951"/>
            <ac:spMk id="2" creationId="{539A6575-2B76-4569-A2F5-E9B900BB0A09}"/>
          </ac:spMkLst>
        </pc:spChg>
        <pc:picChg chg="add mod">
          <ac:chgData name="Santurri Michela" userId="ee70c90a-af82-44f0-84d6-88bebf050170" providerId="ADAL" clId="{38EEC3B2-2F85-4092-84E6-57DB1C8B2A97}" dt="2022-06-20T07:17:42.343" v="54"/>
          <ac:picMkLst>
            <pc:docMk/>
            <pc:sldMk cId="3296091255" sldId="1951"/>
            <ac:picMk id="8" creationId="{913749B9-E913-293D-BFF4-F5B46846C465}"/>
          </ac:picMkLst>
        </pc:picChg>
        <pc:picChg chg="add mod">
          <ac:chgData name="Santurri Michela" userId="ee70c90a-af82-44f0-84d6-88bebf050170" providerId="ADAL" clId="{38EEC3B2-2F85-4092-84E6-57DB1C8B2A97}" dt="2022-06-20T07:17:42.343" v="54"/>
          <ac:picMkLst>
            <pc:docMk/>
            <pc:sldMk cId="3296091255" sldId="1951"/>
            <ac:picMk id="9" creationId="{69D321F0-056D-386F-C795-2F491047B9B3}"/>
          </ac:picMkLst>
        </pc:picChg>
      </pc:sldChg>
      <pc:sldChg chg="addSp modSp del">
        <pc:chgData name="Santurri Michela" userId="ee70c90a-af82-44f0-84d6-88bebf050170" providerId="ADAL" clId="{38EEC3B2-2F85-4092-84E6-57DB1C8B2A97}" dt="2022-06-20T08:16:25.869" v="138" actId="2696"/>
        <pc:sldMkLst>
          <pc:docMk/>
          <pc:sldMk cId="1956022400" sldId="1953"/>
        </pc:sldMkLst>
        <pc:picChg chg="add mod">
          <ac:chgData name="Santurri Michela" userId="ee70c90a-af82-44f0-84d6-88bebf050170" providerId="ADAL" clId="{38EEC3B2-2F85-4092-84E6-57DB1C8B2A97}" dt="2022-06-20T07:18:59.235" v="81"/>
          <ac:picMkLst>
            <pc:docMk/>
            <pc:sldMk cId="1956022400" sldId="1953"/>
            <ac:picMk id="6" creationId="{FB0DF323-5DF2-B750-98F8-D630C52F5C89}"/>
          </ac:picMkLst>
        </pc:picChg>
        <pc:picChg chg="add mod">
          <ac:chgData name="Santurri Michela" userId="ee70c90a-af82-44f0-84d6-88bebf050170" providerId="ADAL" clId="{38EEC3B2-2F85-4092-84E6-57DB1C8B2A97}" dt="2022-06-20T07:18:59.235" v="81"/>
          <ac:picMkLst>
            <pc:docMk/>
            <pc:sldMk cId="1956022400" sldId="1953"/>
            <ac:picMk id="7" creationId="{1A60A7E5-D38D-980C-22A9-51CB3500E6D1}"/>
          </ac:picMkLst>
        </pc:picChg>
      </pc:sldChg>
      <pc:sldChg chg="delSp modSp add mod">
        <pc:chgData name="Santurri Michela" userId="ee70c90a-af82-44f0-84d6-88bebf050170" providerId="ADAL" clId="{38EEC3B2-2F85-4092-84E6-57DB1C8B2A97}" dt="2022-06-20T08:16:54.553" v="145" actId="1076"/>
        <pc:sldMkLst>
          <pc:docMk/>
          <pc:sldMk cId="3868694388" sldId="1953"/>
        </pc:sldMkLst>
        <pc:spChg chg="del">
          <ac:chgData name="Santurri Michela" userId="ee70c90a-af82-44f0-84d6-88bebf050170" providerId="ADAL" clId="{38EEC3B2-2F85-4092-84E6-57DB1C8B2A97}" dt="2022-06-20T08:16:36.967" v="141" actId="478"/>
          <ac:spMkLst>
            <pc:docMk/>
            <pc:sldMk cId="3868694388" sldId="1953"/>
            <ac:spMk id="10" creationId="{36F09EF8-54D2-495E-80E2-3FBED40EBF9A}"/>
          </ac:spMkLst>
        </pc:spChg>
        <pc:picChg chg="mod modCrop">
          <ac:chgData name="Santurri Michela" userId="ee70c90a-af82-44f0-84d6-88bebf050170" providerId="ADAL" clId="{38EEC3B2-2F85-4092-84E6-57DB1C8B2A97}" dt="2022-06-20T08:16:54.553" v="145" actId="1076"/>
          <ac:picMkLst>
            <pc:docMk/>
            <pc:sldMk cId="3868694388" sldId="1953"/>
            <ac:picMk id="3" creationId="{B3F9B5A6-86A2-88A2-EB30-EDA04C3CEA29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8:15:01.294" v="136" actId="1076"/>
        <pc:sldMkLst>
          <pc:docMk/>
          <pc:sldMk cId="3274202947" sldId="1967"/>
        </pc:sldMkLst>
        <pc:picChg chg="add mod">
          <ac:chgData name="Santurri Michela" userId="ee70c90a-af82-44f0-84d6-88bebf050170" providerId="ADAL" clId="{38EEC3B2-2F85-4092-84E6-57DB1C8B2A97}" dt="2022-06-20T07:18:17.587" v="67"/>
          <ac:picMkLst>
            <pc:docMk/>
            <pc:sldMk cId="3274202947" sldId="1967"/>
            <ac:picMk id="16" creationId="{E875C32E-3849-EF66-A44E-193C09405D00}"/>
          </ac:picMkLst>
        </pc:picChg>
        <pc:picChg chg="mod">
          <ac:chgData name="Santurri Michela" userId="ee70c90a-af82-44f0-84d6-88bebf050170" providerId="ADAL" clId="{38EEC3B2-2F85-4092-84E6-57DB1C8B2A97}" dt="2022-06-20T08:15:01.294" v="136" actId="1076"/>
          <ac:picMkLst>
            <pc:docMk/>
            <pc:sldMk cId="3274202947" sldId="1967"/>
            <ac:picMk id="18" creationId="{A3462C86-0AAD-340C-0F2E-6E2C0076A796}"/>
          </ac:picMkLst>
        </pc:picChg>
        <pc:picChg chg="add mod">
          <ac:chgData name="Santurri Michela" userId="ee70c90a-af82-44f0-84d6-88bebf050170" providerId="ADAL" clId="{38EEC3B2-2F85-4092-84E6-57DB1C8B2A97}" dt="2022-06-20T07:18:17.587" v="67"/>
          <ac:picMkLst>
            <pc:docMk/>
            <pc:sldMk cId="3274202947" sldId="1967"/>
            <ac:picMk id="19" creationId="{17F83214-38A7-4749-B9E6-FB5C9BF5A55B}"/>
          </ac:picMkLst>
        </pc:picChg>
      </pc:sldChg>
      <pc:sldChg chg="addSp modSp del">
        <pc:chgData name="Santurri Michela" userId="ee70c90a-af82-44f0-84d6-88bebf050170" providerId="ADAL" clId="{38EEC3B2-2F85-4092-84E6-57DB1C8B2A97}" dt="2022-06-20T08:16:30.517" v="139" actId="47"/>
        <pc:sldMkLst>
          <pc:docMk/>
          <pc:sldMk cId="999932588" sldId="1968"/>
        </pc:sldMkLst>
        <pc:picChg chg="add mod">
          <ac:chgData name="Santurri Michela" userId="ee70c90a-af82-44f0-84d6-88bebf050170" providerId="ADAL" clId="{38EEC3B2-2F85-4092-84E6-57DB1C8B2A97}" dt="2022-06-20T07:18:08.983" v="63"/>
          <ac:picMkLst>
            <pc:docMk/>
            <pc:sldMk cId="999932588" sldId="1968"/>
            <ac:picMk id="6" creationId="{0651FF01-3816-DD5D-3CE6-7A6868A5AE7A}"/>
          </ac:picMkLst>
        </pc:picChg>
        <pc:picChg chg="add mod">
          <ac:chgData name="Santurri Michela" userId="ee70c90a-af82-44f0-84d6-88bebf050170" providerId="ADAL" clId="{38EEC3B2-2F85-4092-84E6-57DB1C8B2A97}" dt="2022-06-20T07:18:08.983" v="63"/>
          <ac:picMkLst>
            <pc:docMk/>
            <pc:sldMk cId="999932588" sldId="1968"/>
            <ac:picMk id="7" creationId="{F648AFAB-D1FF-4061-1DA4-23BB4E48E7C7}"/>
          </ac:picMkLst>
        </pc:picChg>
      </pc:sldChg>
      <pc:sldChg chg="addSp delSp modSp add del mod">
        <pc:chgData name="Santurri Michela" userId="ee70c90a-af82-44f0-84d6-88bebf050170" providerId="ADAL" clId="{38EEC3B2-2F85-4092-84E6-57DB1C8B2A97}" dt="2022-06-20T08:25:06.809" v="180" actId="47"/>
        <pc:sldMkLst>
          <pc:docMk/>
          <pc:sldMk cId="3529798609" sldId="1968"/>
        </pc:sldMkLst>
        <pc:grpChg chg="del">
          <ac:chgData name="Santurri Michela" userId="ee70c90a-af82-44f0-84d6-88bebf050170" providerId="ADAL" clId="{38EEC3B2-2F85-4092-84E6-57DB1C8B2A97}" dt="2022-06-20T08:23:32.640" v="157" actId="478"/>
          <ac:grpSpMkLst>
            <pc:docMk/>
            <pc:sldMk cId="3529798609" sldId="1968"/>
            <ac:grpSpMk id="8" creationId="{2E6E988B-85C1-4764-AA17-6FE074025940}"/>
          </ac:grpSpMkLst>
        </pc:grpChg>
        <pc:picChg chg="del mod">
          <ac:chgData name="Santurri Michela" userId="ee70c90a-af82-44f0-84d6-88bebf050170" providerId="ADAL" clId="{38EEC3B2-2F85-4092-84E6-57DB1C8B2A97}" dt="2022-06-20T08:24:35.598" v="168" actId="21"/>
          <ac:picMkLst>
            <pc:docMk/>
            <pc:sldMk cId="3529798609" sldId="1968"/>
            <ac:picMk id="3" creationId="{B34B2768-9995-44FB-AF75-35B2F2A84FAD}"/>
          </ac:picMkLst>
        </pc:picChg>
        <pc:picChg chg="add mod">
          <ac:chgData name="Santurri Michela" userId="ee70c90a-af82-44f0-84d6-88bebf050170" providerId="ADAL" clId="{38EEC3B2-2F85-4092-84E6-57DB1C8B2A97}" dt="2022-06-20T08:23:46.396" v="159"/>
          <ac:picMkLst>
            <pc:docMk/>
            <pc:sldMk cId="3529798609" sldId="1968"/>
            <ac:picMk id="13" creationId="{E73E72A5-732B-1657-50B6-1BBAC8BD861B}"/>
          </ac:picMkLst>
        </pc:picChg>
        <pc:picChg chg="add mod">
          <ac:chgData name="Santurri Michela" userId="ee70c90a-af82-44f0-84d6-88bebf050170" providerId="ADAL" clId="{38EEC3B2-2F85-4092-84E6-57DB1C8B2A97}" dt="2022-06-20T08:23:46.396" v="159"/>
          <ac:picMkLst>
            <pc:docMk/>
            <pc:sldMk cId="3529798609" sldId="1968"/>
            <ac:picMk id="14" creationId="{254D4942-EAFF-D835-0F7F-EEC2D09CD25F}"/>
          </ac:picMkLst>
        </pc:picChg>
        <pc:picChg chg="add mod">
          <ac:chgData name="Santurri Michela" userId="ee70c90a-af82-44f0-84d6-88bebf050170" providerId="ADAL" clId="{38EEC3B2-2F85-4092-84E6-57DB1C8B2A97}" dt="2022-06-20T08:23:46.396" v="159"/>
          <ac:picMkLst>
            <pc:docMk/>
            <pc:sldMk cId="3529798609" sldId="1968"/>
            <ac:picMk id="15" creationId="{829B605C-A20D-A592-CE2F-DE0F77815107}"/>
          </ac:picMkLst>
        </pc:picChg>
      </pc:sldChg>
      <pc:sldChg chg="addSp delSp modSp add">
        <pc:chgData name="Santurri Michela" userId="ee70c90a-af82-44f0-84d6-88bebf050170" providerId="ADAL" clId="{38EEC3B2-2F85-4092-84E6-57DB1C8B2A97}" dt="2022-06-20T08:22:32.492" v="150"/>
        <pc:sldMkLst>
          <pc:docMk/>
          <pc:sldMk cId="1896602466" sldId="1969"/>
        </pc:sldMkLst>
        <pc:grpChg chg="del">
          <ac:chgData name="Santurri Michela" userId="ee70c90a-af82-44f0-84d6-88bebf050170" providerId="ADAL" clId="{38EEC3B2-2F85-4092-84E6-57DB1C8B2A97}" dt="2022-06-20T08:22:22.263" v="147" actId="478"/>
          <ac:grpSpMkLst>
            <pc:docMk/>
            <pc:sldMk cId="1896602466" sldId="1969"/>
            <ac:grpSpMk id="8" creationId="{2E6E988B-85C1-4764-AA17-6FE074025940}"/>
          </ac:grpSpMkLst>
        </pc:grpChg>
        <pc:picChg chg="add mod">
          <ac:chgData name="Santurri Michela" userId="ee70c90a-af82-44f0-84d6-88bebf050170" providerId="ADAL" clId="{38EEC3B2-2F85-4092-84E6-57DB1C8B2A97}" dt="2022-06-20T08:22:32.492" v="150"/>
          <ac:picMkLst>
            <pc:docMk/>
            <pc:sldMk cId="1896602466" sldId="1969"/>
            <ac:picMk id="13" creationId="{7AF938DD-9253-EA7B-3E4C-5F6C9872DB65}"/>
          </ac:picMkLst>
        </pc:picChg>
        <pc:picChg chg="add mod">
          <ac:chgData name="Santurri Michela" userId="ee70c90a-af82-44f0-84d6-88bebf050170" providerId="ADAL" clId="{38EEC3B2-2F85-4092-84E6-57DB1C8B2A97}" dt="2022-06-20T08:22:32.492" v="150"/>
          <ac:picMkLst>
            <pc:docMk/>
            <pc:sldMk cId="1896602466" sldId="1969"/>
            <ac:picMk id="14" creationId="{C3F9BCA0-5A8D-D531-2DFF-F84BF96A8ECA}"/>
          </ac:picMkLst>
        </pc:picChg>
        <pc:picChg chg="add mod">
          <ac:chgData name="Santurri Michela" userId="ee70c90a-af82-44f0-84d6-88bebf050170" providerId="ADAL" clId="{38EEC3B2-2F85-4092-84E6-57DB1C8B2A97}" dt="2022-06-20T08:22:32.492" v="150"/>
          <ac:picMkLst>
            <pc:docMk/>
            <pc:sldMk cId="1896602466" sldId="1969"/>
            <ac:picMk id="15" creationId="{462F3164-CF68-C02B-27BC-27565B9A4051}"/>
          </ac:picMkLst>
        </pc:picChg>
      </pc:sldChg>
      <pc:sldChg chg="add ord">
        <pc:chgData name="Santurri Michela" userId="ee70c90a-af82-44f0-84d6-88bebf050170" providerId="ADAL" clId="{38EEC3B2-2F85-4092-84E6-57DB1C8B2A97}" dt="2022-06-20T08:32:16.577" v="282"/>
        <pc:sldMkLst>
          <pc:docMk/>
          <pc:sldMk cId="992018903" sldId="1974"/>
        </pc:sldMkLst>
      </pc:sldChg>
      <pc:sldChg chg="addSp modSp del mod">
        <pc:chgData name="Santurri Michela" userId="ee70c90a-af82-44f0-84d6-88bebf050170" providerId="ADAL" clId="{38EEC3B2-2F85-4092-84E6-57DB1C8B2A97}" dt="2022-06-20T08:22:47.219" v="151" actId="2696"/>
        <pc:sldMkLst>
          <pc:docMk/>
          <pc:sldMk cId="2939056513" sldId="1974"/>
        </pc:sldMkLst>
        <pc:spChg chg="mod">
          <ac:chgData name="Santurri Michela" userId="ee70c90a-af82-44f0-84d6-88bebf050170" providerId="ADAL" clId="{38EEC3B2-2F85-4092-84E6-57DB1C8B2A97}" dt="2022-06-20T07:18:48.141" v="77" actId="1076"/>
          <ac:spMkLst>
            <pc:docMk/>
            <pc:sldMk cId="2939056513" sldId="1974"/>
            <ac:spMk id="4" creationId="{4B11698F-4BBB-426E-AFB4-36F3163F2B03}"/>
          </ac:spMkLst>
        </pc:spChg>
        <pc:picChg chg="add mod">
          <ac:chgData name="Santurri Michela" userId="ee70c90a-af82-44f0-84d6-88bebf050170" providerId="ADAL" clId="{38EEC3B2-2F85-4092-84E6-57DB1C8B2A97}" dt="2022-06-20T07:18:42.759" v="76"/>
          <ac:picMkLst>
            <pc:docMk/>
            <pc:sldMk cId="2939056513" sldId="1974"/>
            <ac:picMk id="21" creationId="{CCF6354C-80E1-CD59-5376-F2F26C87670F}"/>
          </ac:picMkLst>
        </pc:picChg>
        <pc:picChg chg="add mod">
          <ac:chgData name="Santurri Michela" userId="ee70c90a-af82-44f0-84d6-88bebf050170" providerId="ADAL" clId="{38EEC3B2-2F85-4092-84E6-57DB1C8B2A97}" dt="2022-06-20T07:18:42.759" v="76"/>
          <ac:picMkLst>
            <pc:docMk/>
            <pc:sldMk cId="2939056513" sldId="1974"/>
            <ac:picMk id="22" creationId="{5D9966C2-67FF-4884-9D13-E518A0FFC286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7:18:15.774" v="66" actId="1076"/>
        <pc:sldMkLst>
          <pc:docMk/>
          <pc:sldMk cId="0" sldId="1976"/>
        </pc:sldMkLst>
        <pc:spChg chg="mod">
          <ac:chgData name="Santurri Michela" userId="ee70c90a-af82-44f0-84d6-88bebf050170" providerId="ADAL" clId="{38EEC3B2-2F85-4092-84E6-57DB1C8B2A97}" dt="2022-06-20T07:18:15.774" v="66" actId="1076"/>
          <ac:spMkLst>
            <pc:docMk/>
            <pc:sldMk cId="0" sldId="1976"/>
            <ac:spMk id="9" creationId="{0F421CD8-2B10-0918-4CB9-DCF74EE24BD0}"/>
          </ac:spMkLst>
        </pc:spChg>
        <pc:picChg chg="add mod">
          <ac:chgData name="Santurri Michela" userId="ee70c90a-af82-44f0-84d6-88bebf050170" providerId="ADAL" clId="{38EEC3B2-2F85-4092-84E6-57DB1C8B2A97}" dt="2022-06-20T07:18:11.758" v="65"/>
          <ac:picMkLst>
            <pc:docMk/>
            <pc:sldMk cId="0" sldId="1976"/>
            <ac:picMk id="40" creationId="{3E6524EA-D992-84A6-402B-C20259875306}"/>
          </ac:picMkLst>
        </pc:picChg>
        <pc:picChg chg="add mod">
          <ac:chgData name="Santurri Michela" userId="ee70c90a-af82-44f0-84d6-88bebf050170" providerId="ADAL" clId="{38EEC3B2-2F85-4092-84E6-57DB1C8B2A97}" dt="2022-06-20T07:18:11.758" v="65"/>
          <ac:picMkLst>
            <pc:docMk/>
            <pc:sldMk cId="0" sldId="1976"/>
            <ac:picMk id="49" creationId="{87CFD427-6B11-BDFB-713C-04C059E64E36}"/>
          </ac:picMkLst>
        </pc:picChg>
      </pc:sldChg>
      <pc:sldChg chg="addSp delSp modSp del mod">
        <pc:chgData name="Santurri Michela" userId="ee70c90a-af82-44f0-84d6-88bebf050170" providerId="ADAL" clId="{38EEC3B2-2F85-4092-84E6-57DB1C8B2A97}" dt="2022-06-20T08:23:00.415" v="153" actId="2696"/>
        <pc:sldMkLst>
          <pc:docMk/>
          <pc:sldMk cId="1605623425" sldId="1977"/>
        </pc:sldMkLst>
        <pc:picChg chg="mod">
          <ac:chgData name="Santurri Michela" userId="ee70c90a-af82-44f0-84d6-88bebf050170" providerId="ADAL" clId="{38EEC3B2-2F85-4092-84E6-57DB1C8B2A97}" dt="2022-06-20T07:18:57.028" v="80" actId="1076"/>
          <ac:picMkLst>
            <pc:docMk/>
            <pc:sldMk cId="1605623425" sldId="1977"/>
            <ac:picMk id="5" creationId="{23D67FB2-89D8-653B-32CC-1A111960F5A4}"/>
          </ac:picMkLst>
        </pc:picChg>
        <pc:picChg chg="add del mod">
          <ac:chgData name="Santurri Michela" userId="ee70c90a-af82-44f0-84d6-88bebf050170" providerId="ADAL" clId="{38EEC3B2-2F85-4092-84E6-57DB1C8B2A97}" dt="2022-06-20T08:22:28.638" v="149" actId="21"/>
          <ac:picMkLst>
            <pc:docMk/>
            <pc:sldMk cId="1605623425" sldId="1977"/>
            <ac:picMk id="9" creationId="{1B7F7348-5A39-AA8B-420C-4ECC97AC4522}"/>
          </ac:picMkLst>
        </pc:picChg>
        <pc:picChg chg="add del">
          <ac:chgData name="Santurri Michela" userId="ee70c90a-af82-44f0-84d6-88bebf050170" providerId="ADAL" clId="{38EEC3B2-2F85-4092-84E6-57DB1C8B2A97}" dt="2022-06-20T08:22:28.638" v="149" actId="21"/>
          <ac:picMkLst>
            <pc:docMk/>
            <pc:sldMk cId="1605623425" sldId="1977"/>
            <ac:picMk id="10" creationId="{55E4F52E-5C7A-D79C-8235-6E17F00FA34C}"/>
          </ac:picMkLst>
        </pc:picChg>
        <pc:picChg chg="add del mod">
          <ac:chgData name="Santurri Michela" userId="ee70c90a-af82-44f0-84d6-88bebf050170" providerId="ADAL" clId="{38EEC3B2-2F85-4092-84E6-57DB1C8B2A97}" dt="2022-06-20T08:22:28.638" v="149" actId="21"/>
          <ac:picMkLst>
            <pc:docMk/>
            <pc:sldMk cId="1605623425" sldId="1977"/>
            <ac:picMk id="12" creationId="{A2A7AE07-39FD-4486-853F-392D5D471FCA}"/>
          </ac:picMkLst>
        </pc:picChg>
      </pc:sldChg>
      <pc:sldChg chg="add">
        <pc:chgData name="Santurri Michela" userId="ee70c90a-af82-44f0-84d6-88bebf050170" providerId="ADAL" clId="{38EEC3B2-2F85-4092-84E6-57DB1C8B2A97}" dt="2022-06-20T08:23:03.293" v="154"/>
        <pc:sldMkLst>
          <pc:docMk/>
          <pc:sldMk cId="1926287528" sldId="1977"/>
        </pc:sldMkLst>
      </pc:sldChg>
      <pc:sldChg chg="addSp delSp modSp mod">
        <pc:chgData name="Santurri Michela" userId="ee70c90a-af82-44f0-84d6-88bebf050170" providerId="ADAL" clId="{38EEC3B2-2F85-4092-84E6-57DB1C8B2A97}" dt="2022-06-21T12:24:17.907" v="293" actId="14100"/>
        <pc:sldMkLst>
          <pc:docMk/>
          <pc:sldMk cId="2031742938" sldId="1978"/>
        </pc:sldMkLst>
        <pc:picChg chg="del">
          <ac:chgData name="Santurri Michela" userId="ee70c90a-af82-44f0-84d6-88bebf050170" providerId="ADAL" clId="{38EEC3B2-2F85-4092-84E6-57DB1C8B2A97}" dt="2022-06-21T12:24:11.147" v="289" actId="478"/>
          <ac:picMkLst>
            <pc:docMk/>
            <pc:sldMk cId="2031742938" sldId="1978"/>
            <ac:picMk id="2" creationId="{B54F0B6B-7062-4855-2613-E482FD65AC6C}"/>
          </ac:picMkLst>
        </pc:picChg>
        <pc:picChg chg="add mod">
          <ac:chgData name="Santurri Michela" userId="ee70c90a-af82-44f0-84d6-88bebf050170" providerId="ADAL" clId="{38EEC3B2-2F85-4092-84E6-57DB1C8B2A97}" dt="2022-06-20T07:18:05.726" v="61"/>
          <ac:picMkLst>
            <pc:docMk/>
            <pc:sldMk cId="2031742938" sldId="1978"/>
            <ac:picMk id="16" creationId="{27DEFB82-34E0-A0E9-2499-EAB78472AFDF}"/>
          </ac:picMkLst>
        </pc:picChg>
        <pc:picChg chg="add mod">
          <ac:chgData name="Santurri Michela" userId="ee70c90a-af82-44f0-84d6-88bebf050170" providerId="ADAL" clId="{38EEC3B2-2F85-4092-84E6-57DB1C8B2A97}" dt="2022-06-20T07:18:05.726" v="61"/>
          <ac:picMkLst>
            <pc:docMk/>
            <pc:sldMk cId="2031742938" sldId="1978"/>
            <ac:picMk id="17" creationId="{ABB63F47-9C28-6DD3-2AD1-DCF2B22399D7}"/>
          </ac:picMkLst>
        </pc:picChg>
        <pc:picChg chg="add del mod">
          <ac:chgData name="Santurri Michela" userId="ee70c90a-af82-44f0-84d6-88bebf050170" providerId="ADAL" clId="{38EEC3B2-2F85-4092-84E6-57DB1C8B2A97}" dt="2022-06-21T12:24:12.226" v="290" actId="478"/>
          <ac:picMkLst>
            <pc:docMk/>
            <pc:sldMk cId="2031742938" sldId="1978"/>
            <ac:picMk id="18" creationId="{BE4DD9AA-8E06-4A89-E484-C06044D35DA9}"/>
          </ac:picMkLst>
        </pc:picChg>
        <pc:picChg chg="add mod">
          <ac:chgData name="Santurri Michela" userId="ee70c90a-af82-44f0-84d6-88bebf050170" providerId="ADAL" clId="{38EEC3B2-2F85-4092-84E6-57DB1C8B2A97}" dt="2022-06-21T12:24:17.907" v="293" actId="14100"/>
          <ac:picMkLst>
            <pc:docMk/>
            <pc:sldMk cId="2031742938" sldId="1978"/>
            <ac:picMk id="20" creationId="{8B73F895-1DB0-0371-81AA-9D7730240C18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8:14:55.645" v="135" actId="1076"/>
        <pc:sldMkLst>
          <pc:docMk/>
          <pc:sldMk cId="1513100062" sldId="1979"/>
        </pc:sldMkLst>
        <pc:picChg chg="mod">
          <ac:chgData name="Santurri Michela" userId="ee70c90a-af82-44f0-84d6-88bebf050170" providerId="ADAL" clId="{38EEC3B2-2F85-4092-84E6-57DB1C8B2A97}" dt="2022-06-20T08:14:55.645" v="135" actId="1076"/>
          <ac:picMkLst>
            <pc:docMk/>
            <pc:sldMk cId="1513100062" sldId="1979"/>
            <ac:picMk id="8" creationId="{580B2A97-AABB-1F08-359D-498ED3843444}"/>
          </ac:picMkLst>
        </pc:picChg>
        <pc:picChg chg="add mod">
          <ac:chgData name="Santurri Michela" userId="ee70c90a-af82-44f0-84d6-88bebf050170" providerId="ADAL" clId="{38EEC3B2-2F85-4092-84E6-57DB1C8B2A97}" dt="2022-06-20T07:18:10.571" v="64"/>
          <ac:picMkLst>
            <pc:docMk/>
            <pc:sldMk cId="1513100062" sldId="1979"/>
            <ac:picMk id="10" creationId="{ED5DE5C7-7248-758B-9020-14488DF0017C}"/>
          </ac:picMkLst>
        </pc:picChg>
        <pc:picChg chg="add mod">
          <ac:chgData name="Santurri Michela" userId="ee70c90a-af82-44f0-84d6-88bebf050170" providerId="ADAL" clId="{38EEC3B2-2F85-4092-84E6-57DB1C8B2A97}" dt="2022-06-20T07:18:10.571" v="64"/>
          <ac:picMkLst>
            <pc:docMk/>
            <pc:sldMk cId="1513100062" sldId="1979"/>
            <ac:picMk id="11" creationId="{1E9277D8-A3FA-44DC-FA62-AA50F0ACB1F5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8:15:05.405" v="137" actId="1076"/>
        <pc:sldMkLst>
          <pc:docMk/>
          <pc:sldMk cId="1755059953" sldId="1980"/>
        </pc:sldMkLst>
        <pc:picChg chg="mod">
          <ac:chgData name="Santurri Michela" userId="ee70c90a-af82-44f0-84d6-88bebf050170" providerId="ADAL" clId="{38EEC3B2-2F85-4092-84E6-57DB1C8B2A97}" dt="2022-06-20T08:15:05.405" v="137" actId="1076"/>
          <ac:picMkLst>
            <pc:docMk/>
            <pc:sldMk cId="1755059953" sldId="1980"/>
            <ac:picMk id="12" creationId="{E04046BB-2FFF-D11E-2CF4-0D25C4F98B28}"/>
          </ac:picMkLst>
        </pc:picChg>
        <pc:picChg chg="add mod">
          <ac:chgData name="Santurri Michela" userId="ee70c90a-af82-44f0-84d6-88bebf050170" providerId="ADAL" clId="{38EEC3B2-2F85-4092-84E6-57DB1C8B2A97}" dt="2022-06-20T07:18:19.455" v="68"/>
          <ac:picMkLst>
            <pc:docMk/>
            <pc:sldMk cId="1755059953" sldId="1980"/>
            <ac:picMk id="14" creationId="{4BC9D3BA-A41B-5037-9625-2119CDD2E571}"/>
          </ac:picMkLst>
        </pc:picChg>
        <pc:picChg chg="add mod">
          <ac:chgData name="Santurri Michela" userId="ee70c90a-af82-44f0-84d6-88bebf050170" providerId="ADAL" clId="{38EEC3B2-2F85-4092-84E6-57DB1C8B2A97}" dt="2022-06-20T07:18:19.455" v="68"/>
          <ac:picMkLst>
            <pc:docMk/>
            <pc:sldMk cId="1755059953" sldId="1980"/>
            <ac:picMk id="15" creationId="{DF044741-0DCA-2C8B-E7A4-61535E55369D}"/>
          </ac:picMkLst>
        </pc:picChg>
      </pc:sldChg>
      <pc:sldChg chg="addSp modSp">
        <pc:chgData name="Santurri Michela" userId="ee70c90a-af82-44f0-84d6-88bebf050170" providerId="ADAL" clId="{38EEC3B2-2F85-4092-84E6-57DB1C8B2A97}" dt="2022-06-20T07:18:31.162" v="73"/>
        <pc:sldMkLst>
          <pc:docMk/>
          <pc:sldMk cId="3763931126" sldId="1981"/>
        </pc:sldMkLst>
        <pc:picChg chg="add mod">
          <ac:chgData name="Santurri Michela" userId="ee70c90a-af82-44f0-84d6-88bebf050170" providerId="ADAL" clId="{38EEC3B2-2F85-4092-84E6-57DB1C8B2A97}" dt="2022-06-20T07:18:31.162" v="73"/>
          <ac:picMkLst>
            <pc:docMk/>
            <pc:sldMk cId="3763931126" sldId="1981"/>
            <ac:picMk id="6" creationId="{0B01EBA1-8371-DC3C-A36A-04319F744782}"/>
          </ac:picMkLst>
        </pc:picChg>
        <pc:picChg chg="add mod">
          <ac:chgData name="Santurri Michela" userId="ee70c90a-af82-44f0-84d6-88bebf050170" providerId="ADAL" clId="{38EEC3B2-2F85-4092-84E6-57DB1C8B2A97}" dt="2022-06-20T07:18:31.162" v="73"/>
          <ac:picMkLst>
            <pc:docMk/>
            <pc:sldMk cId="3763931126" sldId="1981"/>
            <ac:picMk id="7" creationId="{87FF88E8-30E5-EABA-2A53-2BFDC4086FB4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8:23:40.668" v="158" actId="1076"/>
        <pc:sldMkLst>
          <pc:docMk/>
          <pc:sldMk cId="1427248518" sldId="1982"/>
        </pc:sldMkLst>
        <pc:picChg chg="mod">
          <ac:chgData name="Santurri Michela" userId="ee70c90a-af82-44f0-84d6-88bebf050170" providerId="ADAL" clId="{38EEC3B2-2F85-4092-84E6-57DB1C8B2A97}" dt="2022-06-20T08:23:40.668" v="158" actId="1076"/>
          <ac:picMkLst>
            <pc:docMk/>
            <pc:sldMk cId="1427248518" sldId="1982"/>
            <ac:picMk id="7" creationId="{61FEF909-288B-4EC0-AB97-C196EE7113F9}"/>
          </ac:picMkLst>
        </pc:picChg>
        <pc:picChg chg="add mod">
          <ac:chgData name="Santurri Michela" userId="ee70c90a-af82-44f0-84d6-88bebf050170" providerId="ADAL" clId="{38EEC3B2-2F85-4092-84E6-57DB1C8B2A97}" dt="2022-06-20T07:18:35.645" v="74"/>
          <ac:picMkLst>
            <pc:docMk/>
            <pc:sldMk cId="1427248518" sldId="1982"/>
            <ac:picMk id="9" creationId="{79DE8CF5-5972-F90F-BBD3-E7452B14B5E3}"/>
          </ac:picMkLst>
        </pc:picChg>
        <pc:picChg chg="add mod">
          <ac:chgData name="Santurri Michela" userId="ee70c90a-af82-44f0-84d6-88bebf050170" providerId="ADAL" clId="{38EEC3B2-2F85-4092-84E6-57DB1C8B2A97}" dt="2022-06-20T07:18:35.645" v="74"/>
          <ac:picMkLst>
            <pc:docMk/>
            <pc:sldMk cId="1427248518" sldId="1982"/>
            <ac:picMk id="10" creationId="{C6EBEA11-0DDB-BA7E-884E-FF5F6B13B83B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00.792" v="82"/>
        <pc:sldMkLst>
          <pc:docMk/>
          <pc:sldMk cId="2737745117" sldId="1983"/>
        </pc:sldMkLst>
        <pc:picChg chg="add mod">
          <ac:chgData name="Santurri Michela" userId="ee70c90a-af82-44f0-84d6-88bebf050170" providerId="ADAL" clId="{38EEC3B2-2F85-4092-84E6-57DB1C8B2A97}" dt="2022-06-20T07:19:00.792" v="82"/>
          <ac:picMkLst>
            <pc:docMk/>
            <pc:sldMk cId="2737745117" sldId="1983"/>
            <ac:picMk id="6" creationId="{6449A860-E24F-A479-A932-BCDDA1882B9D}"/>
          </ac:picMkLst>
        </pc:picChg>
        <pc:picChg chg="add mod">
          <ac:chgData name="Santurri Michela" userId="ee70c90a-af82-44f0-84d6-88bebf050170" providerId="ADAL" clId="{38EEC3B2-2F85-4092-84E6-57DB1C8B2A97}" dt="2022-06-20T07:19:00.792" v="82"/>
          <ac:picMkLst>
            <pc:docMk/>
            <pc:sldMk cId="2737745117" sldId="1983"/>
            <ac:picMk id="7" creationId="{FC7155C5-6626-7057-1E3E-F9B12076D4D2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12.179" v="87"/>
        <pc:sldMkLst>
          <pc:docMk/>
          <pc:sldMk cId="1882087265" sldId="1984"/>
        </pc:sldMkLst>
        <pc:picChg chg="add mod">
          <ac:chgData name="Santurri Michela" userId="ee70c90a-af82-44f0-84d6-88bebf050170" providerId="ADAL" clId="{38EEC3B2-2F85-4092-84E6-57DB1C8B2A97}" dt="2022-06-20T07:19:12.179" v="87"/>
          <ac:picMkLst>
            <pc:docMk/>
            <pc:sldMk cId="1882087265" sldId="1984"/>
            <ac:picMk id="29" creationId="{0D736D9A-6E19-72B6-2202-666D2AF01FF6}"/>
          </ac:picMkLst>
        </pc:picChg>
        <pc:picChg chg="add mod">
          <ac:chgData name="Santurri Michela" userId="ee70c90a-af82-44f0-84d6-88bebf050170" providerId="ADAL" clId="{38EEC3B2-2F85-4092-84E6-57DB1C8B2A97}" dt="2022-06-20T07:19:12.179" v="87"/>
          <ac:picMkLst>
            <pc:docMk/>
            <pc:sldMk cId="1882087265" sldId="1984"/>
            <ac:picMk id="30" creationId="{12993FFB-F71D-F5B6-F8B9-90CA9C203AF3}"/>
          </ac:picMkLst>
        </pc:picChg>
      </pc:sldChg>
      <pc:sldChg chg="addSp modSp">
        <pc:chgData name="Santurri Michela" userId="ee70c90a-af82-44f0-84d6-88bebf050170" providerId="ADAL" clId="{38EEC3B2-2F85-4092-84E6-57DB1C8B2A97}" dt="2022-06-20T07:19:10.807" v="86"/>
        <pc:sldMkLst>
          <pc:docMk/>
          <pc:sldMk cId="1350302569" sldId="1985"/>
        </pc:sldMkLst>
        <pc:picChg chg="add mod">
          <ac:chgData name="Santurri Michela" userId="ee70c90a-af82-44f0-84d6-88bebf050170" providerId="ADAL" clId="{38EEC3B2-2F85-4092-84E6-57DB1C8B2A97}" dt="2022-06-20T07:19:10.807" v="86"/>
          <ac:picMkLst>
            <pc:docMk/>
            <pc:sldMk cId="1350302569" sldId="1985"/>
            <ac:picMk id="27" creationId="{60098086-0856-A303-0154-DE2D1797912B}"/>
          </ac:picMkLst>
        </pc:picChg>
        <pc:picChg chg="add mod">
          <ac:chgData name="Santurri Michela" userId="ee70c90a-af82-44f0-84d6-88bebf050170" providerId="ADAL" clId="{38EEC3B2-2F85-4092-84E6-57DB1C8B2A97}" dt="2022-06-20T07:19:10.807" v="86"/>
          <ac:picMkLst>
            <pc:docMk/>
            <pc:sldMk cId="1350302569" sldId="1985"/>
            <ac:picMk id="28" creationId="{E89BB918-04B5-524A-BC83-B9AD87974340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7:17:55.267" v="57" actId="1076"/>
        <pc:sldMkLst>
          <pc:docMk/>
          <pc:sldMk cId="2218584566" sldId="1986"/>
        </pc:sldMkLst>
        <pc:spChg chg="mod">
          <ac:chgData name="Santurri Michela" userId="ee70c90a-af82-44f0-84d6-88bebf050170" providerId="ADAL" clId="{38EEC3B2-2F85-4092-84E6-57DB1C8B2A97}" dt="2022-06-20T07:17:55.267" v="57" actId="1076"/>
          <ac:spMkLst>
            <pc:docMk/>
            <pc:sldMk cId="2218584566" sldId="1986"/>
            <ac:spMk id="10" creationId="{98DF82AE-92F1-09B0-7739-D0BF35111A70}"/>
          </ac:spMkLst>
        </pc:spChg>
        <pc:picChg chg="add mod">
          <ac:chgData name="Santurri Michela" userId="ee70c90a-af82-44f0-84d6-88bebf050170" providerId="ADAL" clId="{38EEC3B2-2F85-4092-84E6-57DB1C8B2A97}" dt="2022-06-20T07:17:50.986" v="56"/>
          <ac:picMkLst>
            <pc:docMk/>
            <pc:sldMk cId="2218584566" sldId="1986"/>
            <ac:picMk id="37" creationId="{132EF838-C8E7-02F0-6285-3A5124327643}"/>
          </ac:picMkLst>
        </pc:picChg>
        <pc:picChg chg="add mod">
          <ac:chgData name="Santurri Michela" userId="ee70c90a-af82-44f0-84d6-88bebf050170" providerId="ADAL" clId="{38EEC3B2-2F85-4092-84E6-57DB1C8B2A97}" dt="2022-06-20T07:17:50.986" v="56"/>
          <ac:picMkLst>
            <pc:docMk/>
            <pc:sldMk cId="2218584566" sldId="1986"/>
            <ac:picMk id="38" creationId="{26E9C76C-8D6D-FCBC-C69A-595D8B4AD332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7:18:01.030" v="59" actId="1076"/>
        <pc:sldMkLst>
          <pc:docMk/>
          <pc:sldMk cId="2528523130" sldId="1987"/>
        </pc:sldMkLst>
        <pc:spChg chg="mod">
          <ac:chgData name="Santurri Michela" userId="ee70c90a-af82-44f0-84d6-88bebf050170" providerId="ADAL" clId="{38EEC3B2-2F85-4092-84E6-57DB1C8B2A97}" dt="2022-06-20T07:18:01.030" v="59" actId="1076"/>
          <ac:spMkLst>
            <pc:docMk/>
            <pc:sldMk cId="2528523130" sldId="1987"/>
            <ac:spMk id="11" creationId="{1AE6933A-504D-3700-F04C-098E224AC76C}"/>
          </ac:spMkLst>
        </pc:spChg>
        <pc:picChg chg="add mod">
          <ac:chgData name="Santurri Michela" userId="ee70c90a-af82-44f0-84d6-88bebf050170" providerId="ADAL" clId="{38EEC3B2-2F85-4092-84E6-57DB1C8B2A97}" dt="2022-06-20T07:17:57.588" v="58"/>
          <ac:picMkLst>
            <pc:docMk/>
            <pc:sldMk cId="2528523130" sldId="1987"/>
            <ac:picMk id="45" creationId="{3B9B35FD-31CF-116A-A8D0-7F3468C6DC0E}"/>
          </ac:picMkLst>
        </pc:picChg>
        <pc:picChg chg="add mod">
          <ac:chgData name="Santurri Michela" userId="ee70c90a-af82-44f0-84d6-88bebf050170" providerId="ADAL" clId="{38EEC3B2-2F85-4092-84E6-57DB1C8B2A97}" dt="2022-06-20T07:17:57.588" v="58"/>
          <ac:picMkLst>
            <pc:docMk/>
            <pc:sldMk cId="2528523130" sldId="1987"/>
            <ac:picMk id="46" creationId="{B68C8DAB-35DC-9962-8988-0B75B4993A32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8:14:43.066" v="133" actId="1076"/>
        <pc:sldMkLst>
          <pc:docMk/>
          <pc:sldMk cId="3299644746" sldId="1988"/>
        </pc:sldMkLst>
        <pc:picChg chg="mod">
          <ac:chgData name="Santurri Michela" userId="ee70c90a-af82-44f0-84d6-88bebf050170" providerId="ADAL" clId="{38EEC3B2-2F85-4092-84E6-57DB1C8B2A97}" dt="2022-06-20T08:14:43.066" v="133" actId="1076"/>
          <ac:picMkLst>
            <pc:docMk/>
            <pc:sldMk cId="3299644746" sldId="1988"/>
            <ac:picMk id="8" creationId="{EADAFECF-A07D-FE93-D67F-6D29F4026AB0}"/>
          </ac:picMkLst>
        </pc:picChg>
        <pc:picChg chg="add mod">
          <ac:chgData name="Santurri Michela" userId="ee70c90a-af82-44f0-84d6-88bebf050170" providerId="ADAL" clId="{38EEC3B2-2F85-4092-84E6-57DB1C8B2A97}" dt="2022-06-20T07:18:03.136" v="60"/>
          <ac:picMkLst>
            <pc:docMk/>
            <pc:sldMk cId="3299644746" sldId="1988"/>
            <ac:picMk id="10" creationId="{2D357183-917F-47F3-163D-8C2BC4ED5ACA}"/>
          </ac:picMkLst>
        </pc:picChg>
        <pc:picChg chg="add mod">
          <ac:chgData name="Santurri Michela" userId="ee70c90a-af82-44f0-84d6-88bebf050170" providerId="ADAL" clId="{38EEC3B2-2F85-4092-84E6-57DB1C8B2A97}" dt="2022-06-20T07:18:03.136" v="60"/>
          <ac:picMkLst>
            <pc:docMk/>
            <pc:sldMk cId="3299644746" sldId="1988"/>
            <ac:picMk id="11" creationId="{B2D29973-5DE5-5852-6E04-663547004DD8}"/>
          </ac:picMkLst>
        </pc:picChg>
      </pc:sldChg>
      <pc:sldChg chg="addSp modSp mod">
        <pc:chgData name="Santurri Michela" userId="ee70c90a-af82-44f0-84d6-88bebf050170" providerId="ADAL" clId="{38EEC3B2-2F85-4092-84E6-57DB1C8B2A97}" dt="2022-06-20T08:14:48.851" v="134" actId="1076"/>
        <pc:sldMkLst>
          <pc:docMk/>
          <pc:sldMk cId="4167339133" sldId="1989"/>
        </pc:sldMkLst>
        <pc:picChg chg="mod">
          <ac:chgData name="Santurri Michela" userId="ee70c90a-af82-44f0-84d6-88bebf050170" providerId="ADAL" clId="{38EEC3B2-2F85-4092-84E6-57DB1C8B2A97}" dt="2022-06-20T08:14:48.851" v="134" actId="1076"/>
          <ac:picMkLst>
            <pc:docMk/>
            <pc:sldMk cId="4167339133" sldId="1989"/>
            <ac:picMk id="50" creationId="{D6EEFD1A-8B10-0187-BA20-8E8F190F4C7B}"/>
          </ac:picMkLst>
        </pc:picChg>
        <pc:picChg chg="add mod">
          <ac:chgData name="Santurri Michela" userId="ee70c90a-af82-44f0-84d6-88bebf050170" providerId="ADAL" clId="{38EEC3B2-2F85-4092-84E6-57DB1C8B2A97}" dt="2022-06-20T07:18:06.930" v="62"/>
          <ac:picMkLst>
            <pc:docMk/>
            <pc:sldMk cId="4167339133" sldId="1989"/>
            <ac:picMk id="52" creationId="{C0A84018-E4A1-593D-139D-2A862D24AF1B}"/>
          </ac:picMkLst>
        </pc:picChg>
        <pc:picChg chg="add mod">
          <ac:chgData name="Santurri Michela" userId="ee70c90a-af82-44f0-84d6-88bebf050170" providerId="ADAL" clId="{38EEC3B2-2F85-4092-84E6-57DB1C8B2A97}" dt="2022-06-20T07:18:06.930" v="62"/>
          <ac:picMkLst>
            <pc:docMk/>
            <pc:sldMk cId="4167339133" sldId="1989"/>
            <ac:picMk id="53" creationId="{97D5452F-0C60-E111-124D-610576B25176}"/>
          </ac:picMkLst>
        </pc:picChg>
      </pc:sldChg>
      <pc:sldChg chg="addSp delSp modSp add mod">
        <pc:chgData name="Santurri Michela" userId="ee70c90a-af82-44f0-84d6-88bebf050170" providerId="ADAL" clId="{38EEC3B2-2F85-4092-84E6-57DB1C8B2A97}" dt="2022-06-20T08:25:01.084" v="179" actId="1076"/>
        <pc:sldMkLst>
          <pc:docMk/>
          <pc:sldMk cId="1743366695" sldId="1990"/>
        </pc:sldMkLst>
        <pc:spChg chg="mod">
          <ac:chgData name="Santurri Michela" userId="ee70c90a-af82-44f0-84d6-88bebf050170" providerId="ADAL" clId="{38EEC3B2-2F85-4092-84E6-57DB1C8B2A97}" dt="2022-06-20T08:25:01.084" v="179" actId="1076"/>
          <ac:spMkLst>
            <pc:docMk/>
            <pc:sldMk cId="1743366695" sldId="1990"/>
            <ac:spMk id="5" creationId="{C41C5354-EA63-BCF9-2572-56B05D16699A}"/>
          </ac:spMkLst>
        </pc:spChg>
        <pc:picChg chg="add mod">
          <ac:chgData name="Santurri Michela" userId="ee70c90a-af82-44f0-84d6-88bebf050170" providerId="ADAL" clId="{38EEC3B2-2F85-4092-84E6-57DB1C8B2A97}" dt="2022-06-20T08:24:57.268" v="178" actId="1076"/>
          <ac:picMkLst>
            <pc:docMk/>
            <pc:sldMk cId="1743366695" sldId="1990"/>
            <ac:picMk id="8" creationId="{4229D4F5-6F3C-4012-EF03-144A3F2E5D71}"/>
          </ac:picMkLst>
        </pc:picChg>
        <pc:picChg chg="del">
          <ac:chgData name="Santurri Michela" userId="ee70c90a-af82-44f0-84d6-88bebf050170" providerId="ADAL" clId="{38EEC3B2-2F85-4092-84E6-57DB1C8B2A97}" dt="2022-06-20T08:24:31.503" v="167" actId="478"/>
          <ac:picMkLst>
            <pc:docMk/>
            <pc:sldMk cId="1743366695" sldId="1990"/>
            <ac:picMk id="9" creationId="{4A89A5CD-671A-7BF5-57E5-1B5BC12FD233}"/>
          </ac:picMkLst>
        </pc:picChg>
        <pc:picChg chg="mod">
          <ac:chgData name="Santurri Michela" userId="ee70c90a-af82-44f0-84d6-88bebf050170" providerId="ADAL" clId="{38EEC3B2-2F85-4092-84E6-57DB1C8B2A97}" dt="2022-06-20T08:24:53.004" v="176" actId="1076"/>
          <ac:picMkLst>
            <pc:docMk/>
            <pc:sldMk cId="1743366695" sldId="1990"/>
            <ac:picMk id="11" creationId="{555EE51D-4940-A1E5-C07F-938F5E2ACA17}"/>
          </ac:picMkLst>
        </pc:picChg>
      </pc:sldChg>
      <pc:sldChg chg="addSp delSp modSp new mod">
        <pc:chgData name="Santurri Michela" userId="ee70c90a-af82-44f0-84d6-88bebf050170" providerId="ADAL" clId="{38EEC3B2-2F85-4092-84E6-57DB1C8B2A97}" dt="2022-06-20T08:31:42.006" v="278" actId="1076"/>
        <pc:sldMkLst>
          <pc:docMk/>
          <pc:sldMk cId="2528417494" sldId="1991"/>
        </pc:sldMkLst>
        <pc:spChg chg="del">
          <ac:chgData name="Santurri Michela" userId="ee70c90a-af82-44f0-84d6-88bebf050170" providerId="ADAL" clId="{38EEC3B2-2F85-4092-84E6-57DB1C8B2A97}" dt="2022-06-20T08:31:35.431" v="274" actId="478"/>
          <ac:spMkLst>
            <pc:docMk/>
            <pc:sldMk cId="2528417494" sldId="1991"/>
            <ac:spMk id="2" creationId="{6764E8C5-1F7B-3EA0-EB82-1862D8ED1509}"/>
          </ac:spMkLst>
        </pc:spChg>
        <pc:spChg chg="del">
          <ac:chgData name="Santurri Michela" userId="ee70c90a-af82-44f0-84d6-88bebf050170" providerId="ADAL" clId="{38EEC3B2-2F85-4092-84E6-57DB1C8B2A97}" dt="2022-06-20T08:31:36.519" v="275" actId="478"/>
          <ac:spMkLst>
            <pc:docMk/>
            <pc:sldMk cId="2528417494" sldId="1991"/>
            <ac:spMk id="3" creationId="{88D49C3C-CAD7-EFA7-4E05-6B64767946AE}"/>
          </ac:spMkLst>
        </pc:spChg>
        <pc:picChg chg="add mod">
          <ac:chgData name="Santurri Michela" userId="ee70c90a-af82-44f0-84d6-88bebf050170" providerId="ADAL" clId="{38EEC3B2-2F85-4092-84E6-57DB1C8B2A97}" dt="2022-06-20T08:31:42.006" v="278" actId="1076"/>
          <ac:picMkLst>
            <pc:docMk/>
            <pc:sldMk cId="2528417494" sldId="1991"/>
            <ac:picMk id="5" creationId="{BF65C9A6-2201-6B0E-E97B-09694B69D6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7B66-2F84-474C-BF8A-B95C8B9229AC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6AE6-AE05-411A-84D8-532D49054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6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87E45-9B8C-F349-A7FA-ACBB0A452B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345C-9F19-4978-8D5C-61201FFCF97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71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345C-9F19-4978-8D5C-61201FFCF97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C8678-C2A4-034D-C95C-BE2EC4AEC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09EA89-9B5B-015F-36A2-25B7452AD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69CE10-009D-616F-6E9B-373ABF0B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E63DFB-F147-F979-8C37-6A05ADFE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1B72B-2174-3701-8CC8-DBBF7439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D34F6-D4E0-E360-73A8-45EF14AE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1F71E5-F067-5D90-47B7-091E5E019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219B69-248C-733A-8C23-4ADD0AB6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D7B96-CBE9-1FEF-C77A-B881692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9D9D2D-F590-1162-1485-4F96A6EE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62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BDBDBB-711E-9439-F579-B3EA1BC27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EF72B8-0026-3C7C-153B-33335E654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A4F026-FD81-B929-B5AF-20EE2849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4D9497-C025-3DE6-6BCD-F476283C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DC0810-3224-4A6F-2BF6-4306D4E2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72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39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2222573"/>
            <a:ext cx="914364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3426962"/>
            <a:ext cx="1097244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50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14DB9-41DF-4B9F-3AD5-BE25E32A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82C75-44C0-DFC6-8FB6-0D891829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0FA5E2-DE10-41E9-C131-A9F7668E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80B970-3A2B-0B6C-692A-9AB6F5C3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BE6CCB-E92E-472E-81CE-9189D393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30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AD5C2-97AD-6BA4-0E45-8D1911F0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21539F-89FB-886E-9551-1C236166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E8B8B9-E559-FE4D-1A64-37970195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143714-D29D-32F1-CC19-A7819FA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766488-794E-57BF-9140-68F7444E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1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EF100-42A8-85E9-946F-E5DAF27C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ABAE5C-22A5-3F09-3176-5D7A971BD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67EBB1-7CB5-F8DF-5881-8BAA307FA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AADA60-1E53-2C63-3B88-658CDD87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798A5E-8AF2-1300-37BD-3F4E82FB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D331E1-22C5-BF06-6EAE-F7B07F55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8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327C3-45D3-28D8-513C-94590F3B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C75919-6ACE-D067-B39F-113CA8503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73ECCF-FC7B-D1BC-A799-A49A6FE20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3C9F50-34F3-942E-003B-E829F222C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F0301E-E5FE-1E70-1A51-DBE582318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D39A2C-8777-2142-1C00-A4A99CE4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9417DB-F063-6AC5-D70C-94B2B55C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353E24-5BEA-24A4-6842-E77A5A2F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72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6B9DB-D87F-7FA6-F454-E90E6339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20D230-B786-00F9-82DC-C06E6731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20B3C-10EC-3A69-B9B4-CD024212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2B7277-51E2-D482-A405-E00261CD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63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9ABEA7-A0EB-2784-14D4-D5BD24B0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6A4A53-F86C-C39A-40B3-20AE28F7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96EA9E-534D-086A-D7D3-AE6CB453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86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D569A-2B44-C03C-1F2A-55A306DD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5B468-6FC0-2CEE-F97C-7DBA61F3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A062C0-905C-94CC-653D-15910F999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A7743A-35CC-6828-4E5E-032BA3F6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D6A43E-1E2D-4A8F-A223-1A9283E3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79F49-096E-0C30-2413-E13FD755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37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380F0-6D44-CB8C-9E6A-88C4D12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BE0F25-189E-BCA1-F971-CFA2FFC15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8CE8F3-1FC9-279E-8207-8302512CA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4FCF36-2AAF-9CDA-6012-BC3D6249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BF1BFE-7DDE-AB58-37C1-769B6882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5454F5-19EC-6D53-A44C-CCF4410C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60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BD9454-18A4-670F-782E-C7690CA2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C3AF73-324F-13DA-1743-12344BF27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0C8BA-9C63-8BDB-EA47-217A0CD95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3C00-F39E-4C80-87DD-B2561F258F56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C0D3E8-5E88-7C78-8F24-0474C778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7E44C-CA01-4342-0867-64979122C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4CB5-DBCF-49B1-8E24-9CB822EA5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60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nrichens@agenas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8.jpeg"/><Relationship Id="rId5" Type="http://schemas.openxmlformats.org/officeDocument/2006/relationships/image" Target="../media/image35.png"/><Relationship Id="rId10" Type="http://schemas.openxmlformats.org/officeDocument/2006/relationships/image" Target="../media/image37.jpeg"/><Relationship Id="rId4" Type="http://schemas.openxmlformats.org/officeDocument/2006/relationships/image" Target="../media/image34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osservatoriocronicita.it/index.php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cookaround.com/ormedellanima/il-punto-interrogativo/" TargetMode="External"/><Relationship Id="rId5" Type="http://schemas.openxmlformats.org/officeDocument/2006/relationships/image" Target="../media/image44.jpeg"/><Relationship Id="rId10" Type="http://schemas.openxmlformats.org/officeDocument/2006/relationships/image" Target="../media/image4.png"/><Relationship Id="rId4" Type="http://schemas.openxmlformats.org/officeDocument/2006/relationships/hyperlink" Target="https://www.agenas.gov.it/comunicazione/primo-piano/2097-manuale-operativo-e-buone-pratiche-per-ispirare-e-supportare-l%E2%80%99implementazione-del-pnrr" TargetMode="Externa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zettaufficiale.it/eli/gu/2022/03/09/57/sg/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6C1AB43-D8FD-6FB5-0578-A0E8D7A5A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5"/>
          <a:stretch/>
        </p:blipFill>
        <p:spPr>
          <a:xfrm>
            <a:off x="1" y="0"/>
            <a:ext cx="12191999" cy="403318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5B4F6C1-7237-D840-BCD3-266F2FB3B973}"/>
              </a:ext>
            </a:extLst>
          </p:cNvPr>
          <p:cNvSpPr txBox="1">
            <a:spLocks/>
          </p:cNvSpPr>
          <p:nvPr/>
        </p:nvSpPr>
        <p:spPr>
          <a:xfrm>
            <a:off x="0" y="5737002"/>
            <a:ext cx="12192000" cy="117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/>
              <a:t>Dott. Francesco Enrichens</a:t>
            </a:r>
          </a:p>
          <a:p>
            <a:r>
              <a:rPr lang="it-IT" sz="1400" i="1" dirty="0"/>
              <a:t>Project Manager PONGOV ICT e Cronicità</a:t>
            </a:r>
          </a:p>
          <a:p>
            <a:r>
              <a:rPr lang="it-IT" sz="1400" i="1" dirty="0"/>
              <a:t>Agenas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241936-4D1A-C946-8B70-6B1A80E3308D}"/>
              </a:ext>
            </a:extLst>
          </p:cNvPr>
          <p:cNvSpPr txBox="1"/>
          <p:nvPr/>
        </p:nvSpPr>
        <p:spPr>
          <a:xfrm>
            <a:off x="0" y="394428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263A66"/>
                </a:solidFill>
              </a:rPr>
              <a:t>Osservatorio delle buone pratiche</a:t>
            </a:r>
          </a:p>
          <a:p>
            <a:pPr algn="ctr"/>
            <a:r>
              <a:rPr lang="it-IT" sz="3600" b="1" dirty="0">
                <a:solidFill>
                  <a:srgbClr val="263A66"/>
                </a:solidFill>
              </a:rPr>
              <a:t>di integrazione socio-sanitaria</a:t>
            </a:r>
          </a:p>
          <a:p>
            <a:pPr algn="ctr"/>
            <a:r>
              <a:rPr lang="it-IT" sz="3600" b="1" dirty="0">
                <a:solidFill>
                  <a:srgbClr val="263A66"/>
                </a:solidFill>
              </a:rPr>
              <a:t>Federsanità/Anci/Agenas </a:t>
            </a:r>
            <a:endParaRPr lang="it-IT" sz="2400" b="1" dirty="0">
              <a:solidFill>
                <a:srgbClr val="263A66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36504B-304B-68FB-D4BA-DED6E38623D3}"/>
              </a:ext>
            </a:extLst>
          </p:cNvPr>
          <p:cNvSpPr txBox="1"/>
          <p:nvPr/>
        </p:nvSpPr>
        <p:spPr>
          <a:xfrm>
            <a:off x="133165" y="6325630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enrichens@agenas.it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0201A6-286B-9D29-C60E-8BB4CBEBE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85"/>
          <a:stretch/>
        </p:blipFill>
        <p:spPr>
          <a:xfrm>
            <a:off x="8349807" y="6348564"/>
            <a:ext cx="3709028" cy="3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2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4B02610-7EA1-8574-9214-FCD92A6E53EE}"/>
              </a:ext>
            </a:extLst>
          </p:cNvPr>
          <p:cNvSpPr/>
          <p:nvPr/>
        </p:nvSpPr>
        <p:spPr>
          <a:xfrm>
            <a:off x="753477" y="4896089"/>
            <a:ext cx="5491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C7BC1"/>
                </a:solidFill>
                <a:latin typeface="Raleway" panose="020B0503030101060003" pitchFamily="34" charset="77"/>
              </a:rPr>
              <a:t>La Centrale Operativa Territoriale è un modello organizzativo </a:t>
            </a:r>
            <a:r>
              <a:rPr lang="it-IT" sz="1400" dirty="0">
                <a:solidFill>
                  <a:srgbClr val="838283"/>
                </a:solidFill>
                <a:latin typeface="Raleway" panose="020B0503030101060003" pitchFamily="34" charset="77"/>
              </a:rPr>
              <a:t>innovativo che svolge una funzione di coordinamento della presa in carico della persona e raccordo tra servizi e professionisti coinvolti nei diversi setting assistenziali: attività territoriali, sanitarie e sociosanitarie, ospedaliere e dialoga con la rete dell’emergenza-urgenza.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3F95CE-23A0-CEA5-E293-013644D05226}"/>
              </a:ext>
            </a:extLst>
          </p:cNvPr>
          <p:cNvSpPr txBox="1"/>
          <p:nvPr/>
        </p:nvSpPr>
        <p:spPr>
          <a:xfrm>
            <a:off x="749682" y="2858512"/>
            <a:ext cx="1074501" cy="307777"/>
          </a:xfrm>
          <a:prstGeom prst="rect">
            <a:avLst/>
          </a:prstGeom>
          <a:solidFill>
            <a:srgbClr val="0C7BC0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highlight>
                  <a:srgbClr val="0C7BC1"/>
                </a:highlight>
                <a:latin typeface="Raleway" panose="020B0503030101060003" pitchFamily="34" charset="77"/>
              </a:rPr>
              <a:t>Standard: </a:t>
            </a:r>
            <a:endParaRPr lang="it-IT" sz="1400">
              <a:solidFill>
                <a:schemeClr val="bg1"/>
              </a:solidFill>
              <a:highlight>
                <a:srgbClr val="0C7BC1"/>
              </a:highlight>
              <a:latin typeface="Raleway" panose="020B0503030101060003" pitchFamily="34" charset="77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E19DBCC-A110-86D1-D858-B27C0470CE89}"/>
              </a:ext>
            </a:extLst>
          </p:cNvPr>
          <p:cNvCxnSpPr>
            <a:cxnSpLocks/>
          </p:cNvCxnSpPr>
          <p:nvPr/>
        </p:nvCxnSpPr>
        <p:spPr>
          <a:xfrm>
            <a:off x="748420" y="2858511"/>
            <a:ext cx="8397399" cy="0"/>
          </a:xfrm>
          <a:prstGeom prst="line">
            <a:avLst/>
          </a:prstGeom>
          <a:ln>
            <a:solidFill>
              <a:srgbClr val="0C7B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D8631B-9334-6269-1C62-02BCCD6E09E6}"/>
              </a:ext>
            </a:extLst>
          </p:cNvPr>
          <p:cNvSpPr txBox="1"/>
          <p:nvPr/>
        </p:nvSpPr>
        <p:spPr>
          <a:xfrm>
            <a:off x="1795852" y="2887465"/>
            <a:ext cx="67898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77"/>
              </a:rPr>
              <a:t>1 Centrale Operativa Territoriale ogni 100.000 abitanti o comunque a valenza distrettuale, qualora il distretto abbia un bacino di utenza maggiore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0107FB-2F2B-2AE8-15DA-BD662325C8CC}"/>
              </a:ext>
            </a:extLst>
          </p:cNvPr>
          <p:cNvSpPr txBox="1"/>
          <p:nvPr/>
        </p:nvSpPr>
        <p:spPr>
          <a:xfrm>
            <a:off x="748420" y="3696475"/>
            <a:ext cx="2905899" cy="338554"/>
          </a:xfrm>
          <a:prstGeom prst="rect">
            <a:avLst/>
          </a:prstGeom>
          <a:solidFill>
            <a:srgbClr val="0C7BC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>
                <a:solidFill>
                  <a:schemeClr val="bg1"/>
                </a:solidFill>
                <a:highlight>
                  <a:srgbClr val="0C7BC1"/>
                </a:highlight>
                <a:latin typeface="Raleway" panose="020B0503030101060003" pitchFamily="34" charset="77"/>
              </a:defRPr>
            </a:lvl1pPr>
          </a:lstStyle>
          <a:p>
            <a:r>
              <a:rPr lang="it-IT"/>
              <a:t>Standard minimo di personale: 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9119571-5DF6-1771-65B3-F9BFB05576BC}"/>
              </a:ext>
            </a:extLst>
          </p:cNvPr>
          <p:cNvCxnSpPr>
            <a:cxnSpLocks/>
          </p:cNvCxnSpPr>
          <p:nvPr/>
        </p:nvCxnSpPr>
        <p:spPr>
          <a:xfrm flipV="1">
            <a:off x="3629943" y="3665932"/>
            <a:ext cx="5491500" cy="30543"/>
          </a:xfrm>
          <a:prstGeom prst="line">
            <a:avLst/>
          </a:prstGeom>
          <a:ln>
            <a:solidFill>
              <a:srgbClr val="0C7B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323A00-EA30-7DEA-7283-ED07E4F29E61}"/>
              </a:ext>
            </a:extLst>
          </p:cNvPr>
          <p:cNvSpPr txBox="1"/>
          <p:nvPr/>
        </p:nvSpPr>
        <p:spPr>
          <a:xfrm>
            <a:off x="3669808" y="3719572"/>
            <a:ext cx="547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77"/>
              </a:rPr>
              <a:t>di 1 COT per 100.000 abitanti: 1 coordinatore infermieristico, 3-5 infermieri, 1-2 unità di personale di supporto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9A28450-C625-A70B-9F78-7050A8461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91" y="1442997"/>
            <a:ext cx="6124852" cy="11246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3B9BDE-88A0-2DFF-244B-AEC8B9F2BF36}"/>
              </a:ext>
            </a:extLst>
          </p:cNvPr>
          <p:cNvSpPr txBox="1">
            <a:spLocks/>
          </p:cNvSpPr>
          <p:nvPr/>
        </p:nvSpPr>
        <p:spPr>
          <a:xfrm>
            <a:off x="623392" y="780305"/>
            <a:ext cx="7992888" cy="814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rgbClr val="00488B"/>
                </a:solidFill>
                <a:latin typeface="Oswald" pitchFamily="2" charset="77"/>
              </a:rPr>
              <a:t>Centrale Operativa Territoriale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8BA549E-D74B-2F18-69C9-0FDDDAA19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5"/>
          <a:stretch/>
        </p:blipFill>
        <p:spPr bwMode="auto">
          <a:xfrm>
            <a:off x="10623501" y="6426941"/>
            <a:ext cx="1414619" cy="3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41BC83A-25DC-4B83-DBE3-2D482F987F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85"/>
          <a:stretch/>
        </p:blipFill>
        <p:spPr>
          <a:xfrm>
            <a:off x="8238477" y="199317"/>
            <a:ext cx="3709028" cy="354556"/>
          </a:xfrm>
          <a:prstGeom prst="rect">
            <a:avLst/>
          </a:prstGeom>
        </p:spPr>
      </p:pic>
      <p:sp>
        <p:nvSpPr>
          <p:cNvPr id="15" name="Segnaposto numero diapositiva 1">
            <a:extLst>
              <a:ext uri="{FF2B5EF4-FFF2-40B4-BE49-F238E27FC236}">
                <a16:creationId xmlns:a16="http://schemas.microsoft.com/office/drawing/2014/main" id="{D8135A0E-5B72-C74E-5D59-B028BE0BDAED}"/>
              </a:ext>
            </a:extLst>
          </p:cNvPr>
          <p:cNvSpPr txBox="1">
            <a:spLocks/>
          </p:cNvSpPr>
          <p:nvPr/>
        </p:nvSpPr>
        <p:spPr>
          <a:xfrm>
            <a:off x="9121443" y="606181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865997-19B5-4C20-A934-DE30A6C7B924}" type="slidenum">
              <a:rPr lang="it-IT" sz="1400" smtClean="0">
                <a:solidFill>
                  <a:schemeClr val="bg2">
                    <a:lumMod val="50000"/>
                  </a:schemeClr>
                </a:solidFill>
              </a:rPr>
              <a:pPr algn="r"/>
              <a:t>10</a:t>
            </a:fld>
            <a:endParaRPr lang="it-IT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7DEFB82-34E0-A0E9-2499-EAB78472AF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7" name="Picture 2" descr="Anci - Home | Facebook">
            <a:extLst>
              <a:ext uri="{FF2B5EF4-FFF2-40B4-BE49-F238E27FC236}">
                <a16:creationId xmlns:a16="http://schemas.microsoft.com/office/drawing/2014/main" id="{ABB63F47-9C28-6DD3-2AD1-DCF2B223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B73F895-1DB0-0371-81AA-9D7730240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694" y="4353895"/>
            <a:ext cx="4064770" cy="23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20F244-ED27-439B-AB1A-A92957C5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5997-19B5-4C20-A934-DE30A6C7B924}" type="slidenum">
              <a:rPr lang="it-IT" smtClean="0"/>
              <a:t>11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3F9B5A6-86A2-88A2-EB30-EDA04C3CE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1"/>
          <a:stretch/>
        </p:blipFill>
        <p:spPr>
          <a:xfrm>
            <a:off x="582337" y="513849"/>
            <a:ext cx="10771463" cy="58425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8699EB7-C933-CF3A-716C-E4BA85031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/>
          <a:stretch/>
        </p:blipFill>
        <p:spPr>
          <a:xfrm>
            <a:off x="0" y="6439087"/>
            <a:ext cx="3709028" cy="3545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0DF323-5DF2-B750-98F8-D630C52F5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7" name="Picture 2" descr="Anci - Home | Facebook">
            <a:extLst>
              <a:ext uri="{FF2B5EF4-FFF2-40B4-BE49-F238E27FC236}">
                <a16:creationId xmlns:a16="http://schemas.microsoft.com/office/drawing/2014/main" id="{1A60A7E5-D38D-980C-22A9-51CB3500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9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2A3986B-9101-D852-086F-70051F857362}"/>
              </a:ext>
            </a:extLst>
          </p:cNvPr>
          <p:cNvGraphicFramePr>
            <a:graphicFrameLocks noGrp="1"/>
          </p:cNvGraphicFramePr>
          <p:nvPr/>
        </p:nvGraphicFramePr>
        <p:xfrm>
          <a:off x="3646080" y="1699609"/>
          <a:ext cx="7276919" cy="1901170"/>
        </p:xfrm>
        <a:graphic>
          <a:graphicData uri="http://schemas.openxmlformats.org/drawingml/2006/table">
            <a:tbl>
              <a:tblPr/>
              <a:tblGrid>
                <a:gridCol w="2717286">
                  <a:extLst>
                    <a:ext uri="{9D8B030D-6E8A-4147-A177-3AD203B41FA5}">
                      <a16:colId xmlns:a16="http://schemas.microsoft.com/office/drawing/2014/main" val="56289930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val="3781617494"/>
                    </a:ext>
                  </a:extLst>
                </a:gridCol>
                <a:gridCol w="113813">
                  <a:extLst>
                    <a:ext uri="{9D8B030D-6E8A-4147-A177-3AD203B41FA5}">
                      <a16:colId xmlns:a16="http://schemas.microsoft.com/office/drawing/2014/main" val="3609388464"/>
                    </a:ext>
                  </a:extLst>
                </a:gridCol>
                <a:gridCol w="2532339">
                  <a:extLst>
                    <a:ext uri="{9D8B030D-6E8A-4147-A177-3AD203B41FA5}">
                      <a16:colId xmlns:a16="http://schemas.microsoft.com/office/drawing/2014/main" val="1876512003"/>
                    </a:ext>
                  </a:extLst>
                </a:gridCol>
                <a:gridCol w="99586">
                  <a:extLst>
                    <a:ext uri="{9D8B030D-6E8A-4147-A177-3AD203B41FA5}">
                      <a16:colId xmlns:a16="http://schemas.microsoft.com/office/drawing/2014/main" val="2575023513"/>
                    </a:ext>
                  </a:extLst>
                </a:gridCol>
                <a:gridCol w="1013647">
                  <a:extLst>
                    <a:ext uri="{9D8B030D-6E8A-4147-A177-3AD203B41FA5}">
                      <a16:colId xmlns:a16="http://schemas.microsoft.com/office/drawing/2014/main" val="471873079"/>
                    </a:ext>
                  </a:extLst>
                </a:gridCol>
              </a:tblGrid>
              <a:tr h="27345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it-IT" sz="1100" b="1" kern="1200">
                          <a:solidFill>
                            <a:schemeClr val="bg1"/>
                          </a:solidFill>
                          <a:latin typeface="Raleway"/>
                          <a:ea typeface="+mn-ea"/>
                          <a:cs typeface="+mn-cs"/>
                        </a:rPr>
                        <a:t>Anno 2026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7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079684"/>
                  </a:ext>
                </a:extLst>
              </a:tr>
              <a:tr h="24220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49046"/>
                  </a:ext>
                </a:extLst>
              </a:tr>
              <a:tr h="273456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kern="1200">
                          <a:solidFill>
                            <a:srgbClr val="00498B"/>
                          </a:solidFill>
                          <a:latin typeface="Raleway"/>
                          <a:ea typeface="+mn-ea"/>
                          <a:cs typeface="+mn-cs"/>
                        </a:rPr>
                        <a:t>Standard  Personale per COT (minimo)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 Numero COT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600*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34298"/>
                  </a:ext>
                </a:extLst>
              </a:tr>
              <a:tr h="24220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537211"/>
                  </a:ext>
                </a:extLst>
              </a:tr>
              <a:tr h="296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Coordinatori Inf.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Coordinatori Inf.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58214"/>
                  </a:ext>
                </a:extLst>
              </a:tr>
              <a:tr h="2994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Infermieri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Infermieri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1.800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089769"/>
                  </a:ext>
                </a:extLst>
              </a:tr>
              <a:tr h="273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Personale di supporto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Personale di supporto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42700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D46A500-5BB5-0332-4EE1-6FA00436AAD1}"/>
              </a:ext>
            </a:extLst>
          </p:cNvPr>
          <p:cNvGraphicFramePr>
            <a:graphicFrameLocks noGrp="1"/>
          </p:cNvGraphicFramePr>
          <p:nvPr/>
        </p:nvGraphicFramePr>
        <p:xfrm>
          <a:off x="3646080" y="3796782"/>
          <a:ext cx="7276920" cy="1735928"/>
        </p:xfrm>
        <a:graphic>
          <a:graphicData uri="http://schemas.openxmlformats.org/drawingml/2006/table">
            <a:tbl>
              <a:tblPr/>
              <a:tblGrid>
                <a:gridCol w="2717285">
                  <a:extLst>
                    <a:ext uri="{9D8B030D-6E8A-4147-A177-3AD203B41FA5}">
                      <a16:colId xmlns:a16="http://schemas.microsoft.com/office/drawing/2014/main" val="3882004703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val="2681462752"/>
                    </a:ext>
                  </a:extLst>
                </a:gridCol>
                <a:gridCol w="113813">
                  <a:extLst>
                    <a:ext uri="{9D8B030D-6E8A-4147-A177-3AD203B41FA5}">
                      <a16:colId xmlns:a16="http://schemas.microsoft.com/office/drawing/2014/main" val="3834029128"/>
                    </a:ext>
                  </a:extLst>
                </a:gridCol>
                <a:gridCol w="2532340">
                  <a:extLst>
                    <a:ext uri="{9D8B030D-6E8A-4147-A177-3AD203B41FA5}">
                      <a16:colId xmlns:a16="http://schemas.microsoft.com/office/drawing/2014/main" val="4222534400"/>
                    </a:ext>
                  </a:extLst>
                </a:gridCol>
                <a:gridCol w="99587">
                  <a:extLst>
                    <a:ext uri="{9D8B030D-6E8A-4147-A177-3AD203B41FA5}">
                      <a16:colId xmlns:a16="http://schemas.microsoft.com/office/drawing/2014/main" val="279118146"/>
                    </a:ext>
                  </a:extLst>
                </a:gridCol>
                <a:gridCol w="1013647">
                  <a:extLst>
                    <a:ext uri="{9D8B030D-6E8A-4147-A177-3AD203B41FA5}">
                      <a16:colId xmlns:a16="http://schemas.microsoft.com/office/drawing/2014/main" val="2193980640"/>
                    </a:ext>
                  </a:extLst>
                </a:gridCol>
              </a:tblGrid>
              <a:tr h="332518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kern="1200">
                          <a:solidFill>
                            <a:schemeClr val="bg1"/>
                          </a:solidFill>
                          <a:latin typeface="Raleway"/>
                          <a:ea typeface="+mn-ea"/>
                          <a:cs typeface="+mn-cs"/>
                        </a:rPr>
                        <a:t> Anno 2026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7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89141"/>
                  </a:ext>
                </a:extLst>
              </a:tr>
              <a:tr h="20849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994193"/>
                  </a:ext>
                </a:extLst>
              </a:tr>
              <a:tr h="302652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1" kern="1200">
                          <a:solidFill>
                            <a:srgbClr val="00498B"/>
                          </a:solidFill>
                          <a:latin typeface="Raleway"/>
                          <a:ea typeface="+mn-ea"/>
                          <a:cs typeface="+mn-cs"/>
                        </a:rPr>
                        <a:t>Standard  Personale per COT (massimo)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 Numero COT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600*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67570"/>
                  </a:ext>
                </a:extLst>
              </a:tr>
              <a:tr h="20849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390145"/>
                  </a:ext>
                </a:extLst>
              </a:tr>
              <a:tr h="2241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Coordinatori Inf.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Coordinatori Inf.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7675"/>
                  </a:ext>
                </a:extLst>
              </a:tr>
              <a:tr h="2241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Infermieri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Infermieri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3.000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190658"/>
                  </a:ext>
                </a:extLst>
              </a:tr>
              <a:tr h="23539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Personale di supporto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Num. Personale di supporto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it-IT" sz="1000" b="0" kern="1200">
                        <a:solidFill>
                          <a:srgbClr val="00498B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kern="1200">
                          <a:solidFill>
                            <a:srgbClr val="00498B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1.200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739094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FC9915-2380-3A50-95C5-17F788279A90}"/>
              </a:ext>
            </a:extLst>
          </p:cNvPr>
          <p:cNvSpPr txBox="1"/>
          <p:nvPr/>
        </p:nvSpPr>
        <p:spPr>
          <a:xfrm>
            <a:off x="6513533" y="5613297"/>
            <a:ext cx="4699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Raleway" panose="020B0503030101060003" pitchFamily="34" charset="77"/>
              </a:rPr>
              <a:t>*Strutture realizzate con i finanziamenti del Piano Nazionale di Ripresa e Resilienza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68FD8A-BAB6-2B77-F9CF-B9890FCC7131}"/>
              </a:ext>
            </a:extLst>
          </p:cNvPr>
          <p:cNvSpPr txBox="1">
            <a:spLocks/>
          </p:cNvSpPr>
          <p:nvPr/>
        </p:nvSpPr>
        <p:spPr>
          <a:xfrm>
            <a:off x="483097" y="1327810"/>
            <a:ext cx="2205464" cy="879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488C"/>
                </a:solidFill>
                <a:latin typeface="Oswald" pitchFamily="2" charset="77"/>
              </a:rPr>
              <a:t>Fabbisogno di personale per l’attuazione della Riforma – Centrali Operative Territoriali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24595D-F273-7E66-C301-8AF5EBA3B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5"/>
          <a:stretch/>
        </p:blipFill>
        <p:spPr bwMode="auto">
          <a:xfrm>
            <a:off x="10408160" y="6239175"/>
            <a:ext cx="1609241" cy="4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0B2A97-AABB-1F08-359D-498ED3843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/>
          <a:stretch/>
        </p:blipFill>
        <p:spPr>
          <a:xfrm>
            <a:off x="8482972" y="156318"/>
            <a:ext cx="3709028" cy="354556"/>
          </a:xfrm>
          <a:prstGeom prst="rect">
            <a:avLst/>
          </a:prstGeom>
        </p:spPr>
      </p:pic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7B9B1F62-338A-D175-560B-4EC009CABDD7}"/>
              </a:ext>
            </a:extLst>
          </p:cNvPr>
          <p:cNvSpPr txBox="1">
            <a:spLocks/>
          </p:cNvSpPr>
          <p:nvPr/>
        </p:nvSpPr>
        <p:spPr>
          <a:xfrm>
            <a:off x="9274201" y="602863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865997-19B5-4C20-A934-DE30A6C7B924}" type="slidenum">
              <a:rPr lang="it-IT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12</a:t>
            </a:fld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D5DE5C7-7248-758B-9020-14488DF00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1" name="Picture 2" descr="Anci - Home | Facebook">
            <a:extLst>
              <a:ext uri="{FF2B5EF4-FFF2-40B4-BE49-F238E27FC236}">
                <a16:creationId xmlns:a16="http://schemas.microsoft.com/office/drawing/2014/main" id="{1E9277D8-A3FA-44DC-FA62-AA50F0AC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0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magine 5"/>
          <p:cNvPicPr/>
          <p:nvPr/>
        </p:nvPicPr>
        <p:blipFill>
          <a:blip r:embed="rId2"/>
          <a:stretch/>
        </p:blipFill>
        <p:spPr>
          <a:xfrm>
            <a:off x="9834192" y="1706076"/>
            <a:ext cx="1323984" cy="918419"/>
          </a:xfrm>
          <a:prstGeom prst="rect">
            <a:avLst/>
          </a:prstGeom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421CD8-2B10-0918-4CB9-DCF74EE24BD0}"/>
              </a:ext>
            </a:extLst>
          </p:cNvPr>
          <p:cNvSpPr txBox="1"/>
          <p:nvPr/>
        </p:nvSpPr>
        <p:spPr>
          <a:xfrm>
            <a:off x="1668181" y="705418"/>
            <a:ext cx="11859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a typeface="Arial Unicode MS" panose="020B0604020202020204" pitchFamily="34" charset="-128"/>
              </a:rPr>
              <a:t>Integrazione COT e CO 116117 regione Piemonte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62D6178-6727-F5D9-3F5D-222FB6BD61A3}"/>
              </a:ext>
            </a:extLst>
          </p:cNvPr>
          <p:cNvCxnSpPr>
            <a:cxnSpLocks/>
          </p:cNvCxnSpPr>
          <p:nvPr/>
        </p:nvCxnSpPr>
        <p:spPr>
          <a:xfrm>
            <a:off x="3189864" y="2390239"/>
            <a:ext cx="1421159" cy="0"/>
          </a:xfrm>
          <a:prstGeom prst="straightConnector1">
            <a:avLst/>
          </a:prstGeom>
          <a:ln w="28575">
            <a:solidFill>
              <a:srgbClr val="0E7B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1E81382-C22D-8A27-C1E3-A194AC967FCE}"/>
              </a:ext>
            </a:extLst>
          </p:cNvPr>
          <p:cNvCxnSpPr>
            <a:cxnSpLocks/>
          </p:cNvCxnSpPr>
          <p:nvPr/>
        </p:nvCxnSpPr>
        <p:spPr>
          <a:xfrm flipH="1">
            <a:off x="8312727" y="5191449"/>
            <a:ext cx="12634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>
            <a:extLst>
              <a:ext uri="{FF2B5EF4-FFF2-40B4-BE49-F238E27FC236}">
                <a16:creationId xmlns:a16="http://schemas.microsoft.com/office/drawing/2014/main" id="{23445BCC-A030-A761-932F-160836B5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22" y="5183663"/>
            <a:ext cx="2952521" cy="921275"/>
          </a:xfrm>
          <a:prstGeom prst="rect">
            <a:avLst/>
          </a:prstGeom>
        </p:spPr>
      </p:pic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BA0429C5-8128-C7D3-3418-20BAA010E5FB}"/>
              </a:ext>
            </a:extLst>
          </p:cNvPr>
          <p:cNvCxnSpPr>
            <a:cxnSpLocks/>
          </p:cNvCxnSpPr>
          <p:nvPr/>
        </p:nvCxnSpPr>
        <p:spPr>
          <a:xfrm flipH="1">
            <a:off x="4089541" y="5543669"/>
            <a:ext cx="1181538" cy="13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F484522-5396-7906-AE8A-409473E802DC}"/>
              </a:ext>
            </a:extLst>
          </p:cNvPr>
          <p:cNvSpPr txBox="1"/>
          <p:nvPr/>
        </p:nvSpPr>
        <p:spPr>
          <a:xfrm>
            <a:off x="16975" y="6161030"/>
            <a:ext cx="2521249" cy="345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defRPr sz="1400" b="1" spc="-1">
                <a:solidFill>
                  <a:srgbClr val="0070C0"/>
                </a:solidFill>
                <a:latin typeface="Arial"/>
                <a:ea typeface="Microsoft YaHei"/>
              </a:defRPr>
            </a:lvl1pPr>
          </a:lstStyle>
          <a:p>
            <a:r>
              <a:rPr lang="it-IT" sz="1800">
                <a:solidFill>
                  <a:srgbClr val="C00000"/>
                </a:solidFill>
                <a:latin typeface="Oswald" pitchFamily="2" charset="77"/>
                <a:ea typeface="Arial Unicode MS" panose="020B0604020202020204" pitchFamily="34" charset="-128"/>
              </a:rPr>
              <a:t>COT Alessandria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6D3BE345-42D3-BA2D-0DF4-64153841ACAA}"/>
              </a:ext>
            </a:extLst>
          </p:cNvPr>
          <p:cNvSpPr/>
          <p:nvPr/>
        </p:nvSpPr>
        <p:spPr>
          <a:xfrm>
            <a:off x="826183" y="4827956"/>
            <a:ext cx="3143528" cy="1797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FF439BDC-1572-2959-E49E-89CDD5C41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60" t="11065" r="3262" b="6395"/>
          <a:stretch/>
        </p:blipFill>
        <p:spPr>
          <a:xfrm>
            <a:off x="5464496" y="4311612"/>
            <a:ext cx="2673832" cy="2471860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498E550E-2C36-DFDF-9729-00A6F70A9239}"/>
              </a:ext>
            </a:extLst>
          </p:cNvPr>
          <p:cNvGrpSpPr/>
          <p:nvPr/>
        </p:nvGrpSpPr>
        <p:grpSpPr>
          <a:xfrm>
            <a:off x="376428" y="1760448"/>
            <a:ext cx="3524016" cy="2857791"/>
            <a:chOff x="0" y="45550"/>
            <a:chExt cx="4381500" cy="3644000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C51B298E-C3B4-8B46-CEF7-FD7B5DC04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934"/>
            <a:stretch/>
          </p:blipFill>
          <p:spPr>
            <a:xfrm>
              <a:off x="606100" y="45550"/>
              <a:ext cx="1999940" cy="1168000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24C52336-0A7F-521A-1B68-79CEDE44E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3400" y="1126360"/>
              <a:ext cx="2219325" cy="847725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1D1CA2D4-602D-BA4C-F5B0-D3755FA99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5938"/>
            <a:stretch/>
          </p:blipFill>
          <p:spPr>
            <a:xfrm>
              <a:off x="86487" y="1974084"/>
              <a:ext cx="3076575" cy="320275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35D0899A-4513-A841-3194-164A1E5B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207930"/>
              <a:ext cx="4381500" cy="876300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D8A8C62E-F088-5B4B-6012-99DBFC0A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24862" y="2946600"/>
              <a:ext cx="1676400" cy="742950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D8227457-2323-DABC-1502-C5AD65D18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750" y="3082325"/>
              <a:ext cx="1028700" cy="571500"/>
            </a:xfrm>
            <a:prstGeom prst="rect">
              <a:avLst/>
            </a:prstGeom>
          </p:spPr>
        </p:pic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AA94618-0D5F-2F0F-8F6C-DBBB5EF337BB}"/>
              </a:ext>
            </a:extLst>
          </p:cNvPr>
          <p:cNvSpPr txBox="1"/>
          <p:nvPr/>
        </p:nvSpPr>
        <p:spPr>
          <a:xfrm>
            <a:off x="566743" y="1280338"/>
            <a:ext cx="2642042" cy="437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defRPr sz="1400" b="1" spc="-1">
                <a:solidFill>
                  <a:srgbClr val="0070C0"/>
                </a:solidFill>
                <a:latin typeface="Arial"/>
                <a:ea typeface="Microsoft YaHei"/>
              </a:defRPr>
            </a:lvl1pPr>
          </a:lstStyle>
          <a:p>
            <a:r>
              <a:rPr lang="it-IT" sz="1200">
                <a:solidFill>
                  <a:srgbClr val="0E7BC0"/>
                </a:solidFill>
                <a:latin typeface="Oswald" pitchFamily="2" charset="77"/>
                <a:ea typeface="Arial Unicode MS" panose="020B0604020202020204" pitchFamily="34" charset="-128"/>
              </a:rPr>
              <a:t>Autorizzazione ministeriale</a:t>
            </a:r>
          </a:p>
          <a:p>
            <a:r>
              <a:rPr lang="it-IT" sz="1200">
                <a:solidFill>
                  <a:srgbClr val="0E7BC0"/>
                </a:solidFill>
                <a:latin typeface="Oswald" pitchFamily="2" charset="77"/>
                <a:ea typeface="Arial Unicode MS" panose="020B0604020202020204" pitchFamily="34" charset="-128"/>
              </a:rPr>
              <a:t>26/11/2019 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728F6928-79EA-80D6-4EF8-6EE8A5EAF78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99" t="3302" b="1"/>
          <a:stretch/>
        </p:blipFill>
        <p:spPr>
          <a:xfrm>
            <a:off x="4848672" y="1597826"/>
            <a:ext cx="3984440" cy="2608755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801EB2D-1175-BA0D-3C5B-183AF7829535}"/>
              </a:ext>
            </a:extLst>
          </p:cNvPr>
          <p:cNvSpPr txBox="1"/>
          <p:nvPr/>
        </p:nvSpPr>
        <p:spPr>
          <a:xfrm>
            <a:off x="4515136" y="1314331"/>
            <a:ext cx="4651512" cy="252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defRPr sz="1400" b="1" spc="-1">
                <a:solidFill>
                  <a:srgbClr val="0070C0"/>
                </a:solidFill>
                <a:latin typeface="Arial"/>
                <a:ea typeface="Microsoft YaHei"/>
              </a:defRPr>
            </a:lvl1pPr>
          </a:lstStyle>
          <a:p>
            <a:r>
              <a:rPr lang="it-IT" sz="1200">
                <a:solidFill>
                  <a:srgbClr val="0E7BC0"/>
                </a:solidFill>
                <a:latin typeface="Oswald" pitchFamily="2" charset="77"/>
                <a:ea typeface="Arial Unicode MS" panose="020B0604020202020204" pitchFamily="34" charset="-128"/>
              </a:rPr>
              <a:t>Sperimentazione</a:t>
            </a: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F3F9F930-4263-E499-AA5F-845074EFF71F}"/>
              </a:ext>
            </a:extLst>
          </p:cNvPr>
          <p:cNvGrpSpPr/>
          <p:nvPr/>
        </p:nvGrpSpPr>
        <p:grpSpPr>
          <a:xfrm>
            <a:off x="9030167" y="4520593"/>
            <a:ext cx="3258817" cy="1262661"/>
            <a:chOff x="2408581" y="2948609"/>
            <a:chExt cx="5261113" cy="1212574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F926DCE5-8A1E-0523-0779-A9B8AE6D507B}"/>
                </a:ext>
              </a:extLst>
            </p:cNvPr>
            <p:cNvSpPr txBox="1"/>
            <p:nvPr/>
          </p:nvSpPr>
          <p:spPr>
            <a:xfrm>
              <a:off x="2408581" y="3156887"/>
              <a:ext cx="5261113" cy="8867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>
                  <a:solidFill>
                    <a:srgbClr val="117BC1"/>
                  </a:solidFill>
                  <a:latin typeface="Raleway" pitchFamily="2" charset="0"/>
                </a:rPr>
                <a:t>COMUNITA’ </a:t>
              </a:r>
            </a:p>
            <a:p>
              <a:pPr algn="ctr"/>
              <a:r>
                <a:rPr lang="it-IT" b="1">
                  <a:solidFill>
                    <a:srgbClr val="117BC1"/>
                  </a:solidFill>
                  <a:latin typeface="Raleway" pitchFamily="2" charset="0"/>
                </a:rPr>
                <a:t>DI </a:t>
              </a:r>
            </a:p>
            <a:p>
              <a:pPr algn="ctr"/>
              <a:r>
                <a:rPr lang="it-IT" b="1">
                  <a:solidFill>
                    <a:srgbClr val="117BC1"/>
                  </a:solidFill>
                  <a:latin typeface="Raleway" pitchFamily="2" charset="0"/>
                </a:rPr>
                <a:t>PRATICA</a:t>
              </a:r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10BF46FB-989D-3AC3-C651-B6A8C13A90FA}"/>
                </a:ext>
              </a:extLst>
            </p:cNvPr>
            <p:cNvSpPr/>
            <p:nvPr/>
          </p:nvSpPr>
          <p:spPr>
            <a:xfrm>
              <a:off x="3349486" y="2948609"/>
              <a:ext cx="3379305" cy="1212574"/>
            </a:xfrm>
            <a:prstGeom prst="ellipse">
              <a:avLst/>
            </a:prstGeom>
            <a:noFill/>
            <a:ln w="28575">
              <a:solidFill>
                <a:srgbClr val="0E7B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</p:grpSp>
      <p:cxnSp>
        <p:nvCxnSpPr>
          <p:cNvPr id="48" name="Connettore curvo 47">
            <a:extLst>
              <a:ext uri="{FF2B5EF4-FFF2-40B4-BE49-F238E27FC236}">
                <a16:creationId xmlns:a16="http://schemas.microsoft.com/office/drawing/2014/main" id="{E0F277D8-5EB3-DF47-F088-DCA679F53301}"/>
              </a:ext>
            </a:extLst>
          </p:cNvPr>
          <p:cNvCxnSpPr>
            <a:stCxn id="42" idx="3"/>
            <a:endCxn id="47" idx="0"/>
          </p:cNvCxnSpPr>
          <p:nvPr/>
        </p:nvCxnSpPr>
        <p:spPr>
          <a:xfrm>
            <a:off x="8833112" y="2902204"/>
            <a:ext cx="1826465" cy="161838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EED721F-6B53-8996-38C0-FEBB44DB1132}"/>
              </a:ext>
            </a:extLst>
          </p:cNvPr>
          <p:cNvSpPr txBox="1"/>
          <p:nvPr/>
        </p:nvSpPr>
        <p:spPr>
          <a:xfrm>
            <a:off x="8138327" y="6026849"/>
            <a:ext cx="2521249" cy="437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defRPr sz="1400" b="1" spc="-1">
                <a:solidFill>
                  <a:srgbClr val="0070C0"/>
                </a:solidFill>
                <a:latin typeface="Arial"/>
                <a:ea typeface="Microsoft YaHei"/>
              </a:defRPr>
            </a:lvl1pPr>
          </a:lstStyle>
          <a:p>
            <a:r>
              <a:rPr lang="it-IT" sz="1200">
                <a:solidFill>
                  <a:srgbClr val="0E7BC0"/>
                </a:solidFill>
                <a:latin typeface="Oswald" pitchFamily="2" charset="77"/>
                <a:ea typeface="Arial Unicode MS" panose="020B0604020202020204" pitchFamily="34" charset="-128"/>
              </a:rPr>
              <a:t>Progetto Sperimentale di ricerca: attivazione COT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EBF9BD4-1AB5-5B02-5B02-691149844D8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8685"/>
          <a:stretch/>
        </p:blipFill>
        <p:spPr>
          <a:xfrm>
            <a:off x="8138327" y="170434"/>
            <a:ext cx="3709028" cy="354556"/>
          </a:xfrm>
          <a:prstGeom prst="rect">
            <a:avLst/>
          </a:prstGeom>
        </p:spPr>
      </p:pic>
      <p:sp>
        <p:nvSpPr>
          <p:cNvPr id="32" name="Segnaposto numero diapositiva 1">
            <a:extLst>
              <a:ext uri="{FF2B5EF4-FFF2-40B4-BE49-F238E27FC236}">
                <a16:creationId xmlns:a16="http://schemas.microsoft.com/office/drawing/2014/main" id="{B22869FE-3218-2B73-F6FC-AD78EBD330A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865997-19B5-4C20-A934-DE30A6C7B924}" type="slidenum">
              <a:rPr lang="it-IT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13</a:t>
            </a:fld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3E6524EA-D992-84A6-402B-C202598753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49" name="Picture 2" descr="Anci - Home | Facebook">
            <a:extLst>
              <a:ext uri="{FF2B5EF4-FFF2-40B4-BE49-F238E27FC236}">
                <a16:creationId xmlns:a16="http://schemas.microsoft.com/office/drawing/2014/main" id="{87CFD427-6B11-BDFB-713C-04C059E6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7695DD66-A981-40F9-80E9-3C28EC20213A}"/>
              </a:ext>
            </a:extLst>
          </p:cNvPr>
          <p:cNvGrpSpPr/>
          <p:nvPr/>
        </p:nvGrpSpPr>
        <p:grpSpPr>
          <a:xfrm>
            <a:off x="3349487" y="3429000"/>
            <a:ext cx="5261113" cy="1212574"/>
            <a:chOff x="2405268" y="2948609"/>
            <a:chExt cx="5261113" cy="1212574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013CB22-DE05-47BE-A7A5-25B223F2CC17}"/>
                </a:ext>
              </a:extLst>
            </p:cNvPr>
            <p:cNvSpPr txBox="1"/>
            <p:nvPr/>
          </p:nvSpPr>
          <p:spPr>
            <a:xfrm>
              <a:off x="2405268" y="3324063"/>
              <a:ext cx="5261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COMUNITA’ DI PRATICA</a:t>
              </a:r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650EEB06-9480-45EF-AD65-7FE18A85267F}"/>
                </a:ext>
              </a:extLst>
            </p:cNvPr>
            <p:cNvSpPr/>
            <p:nvPr/>
          </p:nvSpPr>
          <p:spPr>
            <a:xfrm>
              <a:off x="3349486" y="2948609"/>
              <a:ext cx="3379305" cy="121257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8D2368-127A-4D51-A364-C0ADBBC6D2C9}"/>
              </a:ext>
            </a:extLst>
          </p:cNvPr>
          <p:cNvSpPr txBox="1"/>
          <p:nvPr/>
        </p:nvSpPr>
        <p:spPr>
          <a:xfrm>
            <a:off x="683936" y="780874"/>
            <a:ext cx="1012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La prima COT realizzata: ASP Ragusa </a:t>
            </a:r>
            <a:r>
              <a:rPr lang="it-IT" sz="2800" dirty="0">
                <a:solidFill>
                  <a:srgbClr val="002060"/>
                </a:solidFill>
              </a:rPr>
              <a:t>inaugurata Maggio 2022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4A090DF-3C14-43CD-BAE2-B701283C19C5}"/>
              </a:ext>
            </a:extLst>
          </p:cNvPr>
          <p:cNvCxnSpPr>
            <a:cxnSpLocks/>
            <a:stCxn id="6" idx="2"/>
            <a:endCxn id="13" idx="3"/>
          </p:cNvCxnSpPr>
          <p:nvPr/>
        </p:nvCxnSpPr>
        <p:spPr>
          <a:xfrm flipH="1" flipV="1">
            <a:off x="2772063" y="2069966"/>
            <a:ext cx="1521642" cy="196532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CF29EB2-AEAE-401C-A9FA-5EEEE24F8698}"/>
              </a:ext>
            </a:extLst>
          </p:cNvPr>
          <p:cNvCxnSpPr>
            <a:cxnSpLocks/>
            <a:stCxn id="6" idx="6"/>
            <a:endCxn id="17" idx="1"/>
          </p:cNvCxnSpPr>
          <p:nvPr/>
        </p:nvCxnSpPr>
        <p:spPr>
          <a:xfrm flipV="1">
            <a:off x="7673010" y="2363232"/>
            <a:ext cx="1367872" cy="167205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2B20CB-74AF-43AC-8ADD-1508BC5F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86" y="1337296"/>
            <a:ext cx="2584877" cy="146534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BCF6019-D2FA-49FD-AD4C-D669C7E67C8A}"/>
              </a:ext>
            </a:extLst>
          </p:cNvPr>
          <p:cNvSpPr txBox="1"/>
          <p:nvPr/>
        </p:nvSpPr>
        <p:spPr>
          <a:xfrm>
            <a:off x="52802" y="2939933"/>
            <a:ext cx="4007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“TrentinoSalute4.0”</a:t>
            </a:r>
          </a:p>
          <a:p>
            <a:pPr algn="ctr"/>
            <a:endParaRPr lang="it-IT"/>
          </a:p>
          <a:p>
            <a:r>
              <a:rPr lang="it-IT"/>
              <a:t>La piattaforma TreC offre ai cittadini residenti o domiciliati servizi online quali: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 acceso al FSE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consultare i propri referti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gestire un diario sul proprio stato di salute e di condividerlo con i professionisti sanitari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consultare le ricette farmaceutiche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pagare online prestazioni sanitarie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 etc.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2B9F21B-368A-404D-89FE-821CD8686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882" y="1216091"/>
            <a:ext cx="2294282" cy="229428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7F6BF72-3DAD-4606-8A1C-4DAB9D29284E}"/>
              </a:ext>
            </a:extLst>
          </p:cNvPr>
          <p:cNvSpPr txBox="1"/>
          <p:nvPr/>
        </p:nvSpPr>
        <p:spPr>
          <a:xfrm>
            <a:off x="8184046" y="3323831"/>
            <a:ext cx="4007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Sperimentazione CENTRALE OPERATIVA TERRITORIALE</a:t>
            </a:r>
          </a:p>
          <a:p>
            <a:pPr algn="ctr"/>
            <a:endParaRPr lang="it-IT"/>
          </a:p>
          <a:p>
            <a:pPr algn="ctr"/>
            <a:r>
              <a:rPr lang="it-IT"/>
              <a:t>Realizzazione di una piattaforma di gestione.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B3FE6F3-508A-4989-8568-11487C67E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92" r="1768"/>
          <a:stretch/>
        </p:blipFill>
        <p:spPr>
          <a:xfrm>
            <a:off x="8025981" y="4945197"/>
            <a:ext cx="3912437" cy="134583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3462C86-0AAD-340C-0F2E-6E2C0076A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685"/>
          <a:stretch/>
        </p:blipFill>
        <p:spPr>
          <a:xfrm>
            <a:off x="8229390" y="154688"/>
            <a:ext cx="3709028" cy="35455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1EDA6A6-6961-9F5F-063C-0F93A46F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345" y="6429035"/>
            <a:ext cx="2743200" cy="365125"/>
          </a:xfrm>
        </p:spPr>
        <p:txBody>
          <a:bodyPr/>
          <a:lstStyle/>
          <a:p>
            <a:fld id="{1C433F01-1ACE-444F-814D-8B439A6E05F3}" type="slidenum">
              <a:rPr lang="it-IT" smtClean="0"/>
              <a:t>14</a:t>
            </a:fld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875C32E-3849-EF66-A44E-193C09405D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9" name="Picture 2" descr="Anci - Home | Facebook">
            <a:extLst>
              <a:ext uri="{FF2B5EF4-FFF2-40B4-BE49-F238E27FC236}">
                <a16:creationId xmlns:a16="http://schemas.microsoft.com/office/drawing/2014/main" id="{17F83214-38A7-4749-B9E6-FB5C9BF5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0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1C5354-EA63-BCF9-2572-56B05D16699A}"/>
              </a:ext>
            </a:extLst>
          </p:cNvPr>
          <p:cNvSpPr txBox="1"/>
          <p:nvPr/>
        </p:nvSpPr>
        <p:spPr>
          <a:xfrm>
            <a:off x="2546041" y="928617"/>
            <a:ext cx="70999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600" b="1" dirty="0">
                <a:solidFill>
                  <a:srgbClr val="002060"/>
                </a:solidFill>
                <a:latin typeface="Oswa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PNRR: IL RUOLO DELLA SANITÀ E QUELLO DEI COMUNI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55EE51D-4940-A1E5-C07F-938F5E2AC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85"/>
          <a:stretch/>
        </p:blipFill>
        <p:spPr>
          <a:xfrm>
            <a:off x="8355223" y="141509"/>
            <a:ext cx="3709028" cy="354556"/>
          </a:xfrm>
          <a:prstGeom prst="rect">
            <a:avLst/>
          </a:prstGeom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C07F8A5E-62EF-10B8-4234-53EDCF38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3F01-1ACE-444F-814D-8B439A6E05F3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49A860-E24F-A479-A932-BCDDA1882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7" name="Picture 2" descr="Anci - Home | Facebook">
            <a:extLst>
              <a:ext uri="{FF2B5EF4-FFF2-40B4-BE49-F238E27FC236}">
                <a16:creationId xmlns:a16="http://schemas.microsoft.com/office/drawing/2014/main" id="{FC7155C5-6626-7057-1E3E-F9B12076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29D4F5-6F3C-4012-EF03-144A3F2E5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799" y="2250782"/>
            <a:ext cx="8762518" cy="41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365108-54D7-4F23-87A2-19286FA7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79" y="792567"/>
            <a:ext cx="8381641" cy="606679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CB20F95-4BD2-4102-966E-206E9FBFB29D}"/>
              </a:ext>
            </a:extLst>
          </p:cNvPr>
          <p:cNvSpPr/>
          <p:nvPr/>
        </p:nvSpPr>
        <p:spPr>
          <a:xfrm>
            <a:off x="4415589" y="4788568"/>
            <a:ext cx="5951154" cy="15400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F938DD-9253-EA7B-3E4C-5F6C9872D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/>
          <a:stretch/>
        </p:blipFill>
        <p:spPr>
          <a:xfrm>
            <a:off x="9219445" y="192688"/>
            <a:ext cx="2840901" cy="27156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3F9BCA0-5A8D-D531-2DFF-F84BF96A8E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5" name="Picture 2" descr="Anci - Home | Facebook">
            <a:extLst>
              <a:ext uri="{FF2B5EF4-FFF2-40B4-BE49-F238E27FC236}">
                <a16:creationId xmlns:a16="http://schemas.microsoft.com/office/drawing/2014/main" id="{462F3164-CF68-C02B-27BC-27565B9A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0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F65C9A6-2201-6B0E-E97B-09694B69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50" y="1421548"/>
            <a:ext cx="7644288" cy="52884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4644D1-CC17-60BC-E429-37C92600C9B8}"/>
              </a:ext>
            </a:extLst>
          </p:cNvPr>
          <p:cNvSpPr txBox="1"/>
          <p:nvPr/>
        </p:nvSpPr>
        <p:spPr>
          <a:xfrm>
            <a:off x="1779941" y="550518"/>
            <a:ext cx="780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Osservatorio per le buone pratiche socio-sanitarie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AAF1E1-1ADB-B15E-97DF-75D80FFA4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/>
          <a:stretch/>
        </p:blipFill>
        <p:spPr>
          <a:xfrm>
            <a:off x="8362765" y="148039"/>
            <a:ext cx="3709028" cy="3545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E9C4E0-76A3-B3B5-A93D-6A127E9C4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7" name="Picture 2" descr="Anci - Home | Facebook">
            <a:extLst>
              <a:ext uri="{FF2B5EF4-FFF2-40B4-BE49-F238E27FC236}">
                <a16:creationId xmlns:a16="http://schemas.microsoft.com/office/drawing/2014/main" id="{359865B9-5EF6-5FC9-2CA6-19ABECA9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1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B11698F-4BBB-426E-AFB4-36F3163F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89" y="1033700"/>
            <a:ext cx="10515600" cy="888498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+mn-lt"/>
                <a:cs typeface="Times New Roman" panose="02020603050405020304" pitchFamily="18" charset="0"/>
              </a:rPr>
              <a:t>Da non dimenticare…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DF547C-9E46-4050-BEB8-9362C38715CF}"/>
              </a:ext>
            </a:extLst>
          </p:cNvPr>
          <p:cNvSpPr txBox="1"/>
          <p:nvPr/>
        </p:nvSpPr>
        <p:spPr>
          <a:xfrm>
            <a:off x="326291" y="2307992"/>
            <a:ext cx="117872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Emersione buone pratiche in tema di: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salute mentale età adulta;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neuropsichiatria infantile;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dipendenze patologiche;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sanità penitenziaria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Diffusione e trasferibilità di BP supportando le regioni attraverso la </a:t>
            </a:r>
            <a:r>
              <a:rPr 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Comunità di Pratica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quale luogo ideale di confronto tra i professionisti e strumento operativo sia nell’affrontare le criticità comuni a tutti i territori.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EF650ED-6897-5E6F-3ECE-964004A27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85"/>
          <a:stretch/>
        </p:blipFill>
        <p:spPr>
          <a:xfrm>
            <a:off x="8336262" y="206251"/>
            <a:ext cx="3709028" cy="35455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CF6354C-80E1-CD59-5376-F2F26C876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22" name="Picture 2" descr="Anci - Home | Facebook">
            <a:extLst>
              <a:ext uri="{FF2B5EF4-FFF2-40B4-BE49-F238E27FC236}">
                <a16:creationId xmlns:a16="http://schemas.microsoft.com/office/drawing/2014/main" id="{5D9966C2-67FF-4884-9D13-E518A0FF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1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DEA7D86-820C-4527-89EE-8ADD623E3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3" t="10986" b="1"/>
          <a:stretch/>
        </p:blipFill>
        <p:spPr>
          <a:xfrm>
            <a:off x="182700" y="3724303"/>
            <a:ext cx="3520028" cy="5986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C0474B-192A-42E1-952E-0F1EFE8E4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910" y="5251413"/>
            <a:ext cx="2124075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B22B7-0DF9-4D6E-8F19-3DF73AB7DCC5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1" t="-8475" r="-818" b="-9380"/>
          <a:stretch/>
        </p:blipFill>
        <p:spPr bwMode="auto">
          <a:xfrm>
            <a:off x="3472751" y="5676518"/>
            <a:ext cx="1762159" cy="883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Federsanità - Confederazione delle Federsanità Anci regionali">
            <a:extLst>
              <a:ext uri="{FF2B5EF4-FFF2-40B4-BE49-F238E27FC236}">
                <a16:creationId xmlns:a16="http://schemas.microsoft.com/office/drawing/2014/main" id="{D11F19F6-3F56-451A-BB1E-834F3277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98" y="2222568"/>
            <a:ext cx="640257" cy="10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EAFC463-AC0E-415B-9FFA-7AEF9294A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r="66021" b="24210"/>
          <a:stretch/>
        </p:blipFill>
        <p:spPr bwMode="auto">
          <a:xfrm>
            <a:off x="5355328" y="6318764"/>
            <a:ext cx="2115870" cy="42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A38DBB-6FB5-4D01-A852-DD5E48F5BB95}"/>
              </a:ext>
            </a:extLst>
          </p:cNvPr>
          <p:cNvSpPr txBox="1"/>
          <p:nvPr/>
        </p:nvSpPr>
        <p:spPr>
          <a:xfrm>
            <a:off x="8159112" y="1501715"/>
            <a:ext cx="408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Osservatorio BP SOCIO-SANITARIE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(Convenzione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Federsanità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Anci regionali)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60FEB7-DC11-41B9-8ADD-C5DB4649C03F}"/>
              </a:ext>
            </a:extLst>
          </p:cNvPr>
          <p:cNvSpPr txBox="1"/>
          <p:nvPr/>
        </p:nvSpPr>
        <p:spPr>
          <a:xfrm>
            <a:off x="4787234" y="2558127"/>
            <a:ext cx="2535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Comunità di Pratica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0494D471-9484-4EAD-B522-694B37932DA2}"/>
              </a:ext>
            </a:extLst>
          </p:cNvPr>
          <p:cNvSpPr/>
          <p:nvPr/>
        </p:nvSpPr>
        <p:spPr>
          <a:xfrm>
            <a:off x="4680759" y="2254583"/>
            <a:ext cx="2790440" cy="159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E3D252A-42FC-4FD5-A15A-E863F2863839}"/>
              </a:ext>
            </a:extLst>
          </p:cNvPr>
          <p:cNvCxnSpPr>
            <a:cxnSpLocks/>
          </p:cNvCxnSpPr>
          <p:nvPr/>
        </p:nvCxnSpPr>
        <p:spPr>
          <a:xfrm flipV="1">
            <a:off x="3702728" y="3395428"/>
            <a:ext cx="1084506" cy="373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7C7A46F-F244-4BB4-8BBD-10D6B1DE7812}"/>
              </a:ext>
            </a:extLst>
          </p:cNvPr>
          <p:cNvSpPr txBox="1"/>
          <p:nvPr/>
        </p:nvSpPr>
        <p:spPr>
          <a:xfrm>
            <a:off x="213023" y="3394483"/>
            <a:ext cx="380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Osservatorio Nazionale BP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Agenas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EBE1668-B99C-4D1F-9D1C-D77CDB63AEA5}"/>
              </a:ext>
            </a:extLst>
          </p:cNvPr>
          <p:cNvCxnSpPr>
            <a:cxnSpLocks/>
            <a:stCxn id="7" idx="0"/>
            <a:endCxn id="12" idx="4"/>
          </p:cNvCxnSpPr>
          <p:nvPr/>
        </p:nvCxnSpPr>
        <p:spPr>
          <a:xfrm flipH="1" flipV="1">
            <a:off x="6075979" y="3847723"/>
            <a:ext cx="220969" cy="1403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1677617-85F4-4937-B252-B7F74EAEA167}"/>
              </a:ext>
            </a:extLst>
          </p:cNvPr>
          <p:cNvCxnSpPr>
            <a:cxnSpLocks/>
            <a:stCxn id="3" idx="1"/>
            <a:endCxn id="12" idx="7"/>
          </p:cNvCxnSpPr>
          <p:nvPr/>
        </p:nvCxnSpPr>
        <p:spPr>
          <a:xfrm flipH="1">
            <a:off x="7062549" y="1963380"/>
            <a:ext cx="1096563" cy="524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0EF650ED-6897-5E6F-3ECE-964004A276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685"/>
          <a:stretch/>
        </p:blipFill>
        <p:spPr>
          <a:xfrm>
            <a:off x="8336262" y="206251"/>
            <a:ext cx="3709028" cy="35455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321891-9673-AA56-B105-B8C0082F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3F01-1ACE-444F-814D-8B439A6E05F3}" type="slidenum">
              <a:rPr lang="it-IT" smtClean="0"/>
              <a:t>19</a:t>
            </a:fld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CF6354C-80E1-CD59-5376-F2F26C8767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1" r="16661"/>
          <a:stretch/>
        </p:blipFill>
        <p:spPr>
          <a:xfrm>
            <a:off x="186450" y="93132"/>
            <a:ext cx="568538" cy="835485"/>
          </a:xfrm>
          <a:prstGeom prst="rect">
            <a:avLst/>
          </a:prstGeom>
        </p:spPr>
      </p:pic>
      <p:pic>
        <p:nvPicPr>
          <p:cNvPr id="22" name="Picture 2" descr="Anci - Home | Facebook">
            <a:extLst>
              <a:ext uri="{FF2B5EF4-FFF2-40B4-BE49-F238E27FC236}">
                <a16:creationId xmlns:a16="http://schemas.microsoft.com/office/drawing/2014/main" id="{5D9966C2-67FF-4884-9D13-E518A0FF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1473DCE-9A5A-C55D-1C0E-505562A3F53D}"/>
              </a:ext>
            </a:extLst>
          </p:cNvPr>
          <p:cNvSpPr txBox="1"/>
          <p:nvPr/>
        </p:nvSpPr>
        <p:spPr>
          <a:xfrm>
            <a:off x="2376738" y="609463"/>
            <a:ext cx="623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PAROLA CHIAVE ….. </a:t>
            </a:r>
            <a:r>
              <a:rPr lang="it-IT" sz="2800" b="1" u="sng" dirty="0">
                <a:solidFill>
                  <a:srgbClr val="FF0000"/>
                </a:solidFill>
              </a:rPr>
              <a:t>CO-PROGETTAZIONE</a:t>
            </a:r>
            <a:r>
              <a:rPr lang="it-IT" sz="2800" u="sng" dirty="0">
                <a:solidFill>
                  <a:srgbClr val="FF0000"/>
                </a:solidFill>
              </a:rPr>
              <a:t>!</a:t>
            </a:r>
            <a:endParaRPr lang="it-IT" sz="2400" u="sng" dirty="0">
              <a:solidFill>
                <a:srgbClr val="FF0000"/>
              </a:solidFill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E5F90F0-D747-244C-2D36-5DEFCE8B9952}"/>
              </a:ext>
            </a:extLst>
          </p:cNvPr>
          <p:cNvSpPr txBox="1"/>
          <p:nvPr/>
        </p:nvSpPr>
        <p:spPr>
          <a:xfrm>
            <a:off x="1942714" y="1792918"/>
            <a:ext cx="135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Sindaci</a:t>
            </a:r>
          </a:p>
        </p:txBody>
      </p:sp>
      <p:pic>
        <p:nvPicPr>
          <p:cNvPr id="53" name="Picture 2" descr="Elezioni Amministrative: 114 Sindaci eletti al primo turno | Anci Lombardia">
            <a:extLst>
              <a:ext uri="{FF2B5EF4-FFF2-40B4-BE49-F238E27FC236}">
                <a16:creationId xmlns:a16="http://schemas.microsoft.com/office/drawing/2014/main" id="{286A413B-AEEF-432A-8120-37E1E81A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1" y="1524685"/>
            <a:ext cx="1229668" cy="9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B4D21E59-41C3-021D-8465-B22CB05545E2}"/>
              </a:ext>
            </a:extLst>
          </p:cNvPr>
          <p:cNvCxnSpPr>
            <a:cxnSpLocks/>
          </p:cNvCxnSpPr>
          <p:nvPr/>
        </p:nvCxnSpPr>
        <p:spPr>
          <a:xfrm>
            <a:off x="2489703" y="2360597"/>
            <a:ext cx="2191056" cy="391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9B42D004-6BA2-FA1B-475B-E411F96EFD0A}"/>
              </a:ext>
            </a:extLst>
          </p:cNvPr>
          <p:cNvSpPr txBox="1"/>
          <p:nvPr/>
        </p:nvSpPr>
        <p:spPr>
          <a:xfrm>
            <a:off x="9077111" y="4094797"/>
            <a:ext cx="303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Referenti regionali e aziendali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7009A67C-B1B9-3936-28BF-2CF23FDEDF61}"/>
              </a:ext>
            </a:extLst>
          </p:cNvPr>
          <p:cNvSpPr txBox="1"/>
          <p:nvPr/>
        </p:nvSpPr>
        <p:spPr>
          <a:xfrm>
            <a:off x="4424229" y="1349035"/>
            <a:ext cx="2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Professionisti sociali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854E15D8-DFBD-77B0-C52B-85EC76D8DB6A}"/>
              </a:ext>
            </a:extLst>
          </p:cNvPr>
          <p:cNvSpPr txBox="1"/>
          <p:nvPr/>
        </p:nvSpPr>
        <p:spPr>
          <a:xfrm>
            <a:off x="904102" y="5480631"/>
            <a:ext cx="26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Professionisti sanitari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867B72-E254-816E-08F1-B97D14E81726}"/>
              </a:ext>
            </a:extLst>
          </p:cNvPr>
          <p:cNvSpPr txBox="1"/>
          <p:nvPr/>
        </p:nvSpPr>
        <p:spPr>
          <a:xfrm>
            <a:off x="8367045" y="5307186"/>
            <a:ext cx="25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Ministero della Salute</a:t>
            </a:r>
          </a:p>
        </p:txBody>
      </p:sp>
      <p:pic>
        <p:nvPicPr>
          <p:cNvPr id="1031" name="Picture 4" descr="Ministero della salute decreto 31 Ottobre 2007 - Apicoltore Moderno">
            <a:extLst>
              <a:ext uri="{FF2B5EF4-FFF2-40B4-BE49-F238E27FC236}">
                <a16:creationId xmlns:a16="http://schemas.microsoft.com/office/drawing/2014/main" id="{593422CE-BCCE-8E33-DE28-AD6EB44A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35" y="5665297"/>
            <a:ext cx="1673118" cy="8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B4C22C45-42D7-FFE6-4944-BF9C2323EEE7}"/>
              </a:ext>
            </a:extLst>
          </p:cNvPr>
          <p:cNvCxnSpPr>
            <a:cxnSpLocks/>
            <a:stCxn id="74" idx="1"/>
          </p:cNvCxnSpPr>
          <p:nvPr/>
        </p:nvCxnSpPr>
        <p:spPr>
          <a:xfrm flipH="1" flipV="1">
            <a:off x="6793682" y="3790648"/>
            <a:ext cx="1573363" cy="1701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C9CDADE9-D052-1C17-1E21-AF27C7D16928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2250414" y="3790648"/>
            <a:ext cx="3063186" cy="168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>
            <a:extLst>
              <a:ext uri="{FF2B5EF4-FFF2-40B4-BE49-F238E27FC236}">
                <a16:creationId xmlns:a16="http://schemas.microsoft.com/office/drawing/2014/main" id="{F139537F-3C22-8B18-AF99-716C48D51B99}"/>
              </a:ext>
            </a:extLst>
          </p:cNvPr>
          <p:cNvCxnSpPr>
            <a:cxnSpLocks/>
            <a:stCxn id="71" idx="1"/>
          </p:cNvCxnSpPr>
          <p:nvPr/>
        </p:nvCxnSpPr>
        <p:spPr>
          <a:xfrm flipH="1" flipV="1">
            <a:off x="7381314" y="3365953"/>
            <a:ext cx="1695797" cy="91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6ABBB6C6-1392-B5FB-343D-5C41E6B98C51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5495040" y="1718367"/>
            <a:ext cx="163376" cy="53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1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C3E3EA-4F33-427B-9A40-4E67CDA675BC}"/>
              </a:ext>
            </a:extLst>
          </p:cNvPr>
          <p:cNvSpPr txBox="1"/>
          <p:nvPr/>
        </p:nvSpPr>
        <p:spPr>
          <a:xfrm>
            <a:off x="4157870" y="2646296"/>
            <a:ext cx="3549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/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35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085FBC-2C2D-4C84-8C70-EB9086E0B980}"/>
              </a:ext>
            </a:extLst>
          </p:cNvPr>
          <p:cNvSpPr txBox="1"/>
          <p:nvPr/>
        </p:nvSpPr>
        <p:spPr>
          <a:xfrm>
            <a:off x="3714828" y="892305"/>
            <a:ext cx="4762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</a:rPr>
              <a:t>Il contesto di riferimento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EB1B0D-70FD-4F09-8EA1-C80DD4E43069}"/>
              </a:ext>
            </a:extLst>
          </p:cNvPr>
          <p:cNvSpPr txBox="1"/>
          <p:nvPr/>
        </p:nvSpPr>
        <p:spPr>
          <a:xfrm>
            <a:off x="1595437" y="1602587"/>
            <a:ext cx="8614300" cy="44242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u="sng" dirty="0">
                <a:solidFill>
                  <a:srgbClr val="147BC1"/>
                </a:solidFill>
                <a:latin typeface="Raleway" pitchFamily="2" charset="0"/>
              </a:rPr>
              <a:t>60 </a:t>
            </a:r>
            <a:r>
              <a:rPr lang="it-IT" b="1" u="sng" dirty="0">
                <a:solidFill>
                  <a:srgbClr val="147BC1"/>
                </a:solidFill>
                <a:latin typeface="Raleway" pitchFamily="2" charset="0"/>
              </a:rPr>
              <a:t> </a:t>
            </a:r>
            <a:r>
              <a:rPr lang="it-IT" sz="1600" b="1" u="sng" dirty="0">
                <a:solidFill>
                  <a:srgbClr val="147BC1"/>
                </a:solidFill>
                <a:latin typeface="Raleway" pitchFamily="2" charset="0"/>
              </a:rPr>
              <a:t>milioni popolazione Italia:</a:t>
            </a:r>
          </a:p>
          <a:p>
            <a:pPr marL="600075" lvl="1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34 milioni popolazione sana o apparentemente sana (57% della popolazione complessiva);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it-IT" sz="1600" b="1" dirty="0">
              <a:solidFill>
                <a:srgbClr val="147BC1"/>
              </a:solidFill>
              <a:latin typeface="Raleway" pitchFamily="2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23,4 milioni di persone con cronicità semplice (39% della popolazione complessiva);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it-IT" sz="1600" b="1" dirty="0">
              <a:solidFill>
                <a:srgbClr val="147BC1"/>
              </a:solidFill>
              <a:latin typeface="Raleway" pitchFamily="2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14 milioni di persone sopra i 65 anni (23% della popolazione complessiva);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147BC1"/>
              </a:solidFill>
              <a:latin typeface="Raleway" pitchFamily="2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2,5 milioni di persone con forme di cronicità complessa e avanzata di cui circa 800.000 con bisogni di cure palliative (4% della popolazione complessiva);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147BC1"/>
              </a:solidFill>
              <a:latin typeface="Raleway" pitchFamily="2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650.000 persone con disabilità (1,1% della popolazione complessiva);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147BC1"/>
              </a:solidFill>
              <a:latin typeface="Raleway" pitchFamily="2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780.000 persone con patologie psichiatriche assistite in un anno (1,3% della popolazione complessiva).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8609C8B-BBAB-41B3-9F87-FF66FB8B6D70}"/>
              </a:ext>
            </a:extLst>
          </p:cNvPr>
          <p:cNvSpPr txBox="1"/>
          <p:nvPr/>
        </p:nvSpPr>
        <p:spPr>
          <a:xfrm>
            <a:off x="2943962" y="6136700"/>
            <a:ext cx="591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Raleway" pitchFamily="2" charset="0"/>
              </a:rPr>
              <a:t>Nel 2019 la spesa sanitaria per l’assistenza alle persone con cronicità è stata di circa 67 miliardi di euro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F2A2B26-DD90-419C-8A78-ADE38B129540}"/>
              </a:ext>
            </a:extLst>
          </p:cNvPr>
          <p:cNvSpPr txBox="1">
            <a:spLocks/>
          </p:cNvSpPr>
          <p:nvPr/>
        </p:nvSpPr>
        <p:spPr>
          <a:xfrm>
            <a:off x="8632635" y="1081449"/>
            <a:ext cx="1963928" cy="4271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500" b="1">
              <a:latin typeface="+mn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30383F-19B4-4913-B9EC-547AA37B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5997-19B5-4C20-A934-DE30A6C7B924}" type="slidenum">
              <a:rPr lang="it-IT" smtClean="0"/>
              <a:t>2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CB897DC-8D26-0746-86BF-64886663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85"/>
          <a:stretch/>
        </p:blipFill>
        <p:spPr>
          <a:xfrm>
            <a:off x="8355223" y="195734"/>
            <a:ext cx="3709028" cy="3545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42A2F7F-15FE-76FF-4F6C-3407AC874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026" name="Picture 2" descr="Anci - Home | Facebook">
            <a:extLst>
              <a:ext uri="{FF2B5EF4-FFF2-40B4-BE49-F238E27FC236}">
                <a16:creationId xmlns:a16="http://schemas.microsoft.com/office/drawing/2014/main" id="{7F764C8F-751C-5CD2-1F20-4E7F0DB9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0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A41D029-D93F-8290-7675-8A19DDBE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56" y="887240"/>
            <a:ext cx="5110689" cy="5933099"/>
          </a:xfrm>
          <a:prstGeom prst="rect">
            <a:avLst/>
          </a:prstGeom>
        </p:spPr>
      </p:pic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2CE9F6BB-37BA-ED14-EFD5-9A356D9D2A00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489241" y="1306889"/>
            <a:ext cx="1822521" cy="53834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 descr="Bandiera con riempimento a tinta unita">
            <a:extLst>
              <a:ext uri="{FF2B5EF4-FFF2-40B4-BE49-F238E27FC236}">
                <a16:creationId xmlns:a16="http://schemas.microsoft.com/office/drawing/2014/main" id="{8D1C7587-B869-5B70-B2C6-03E794DB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8257" y="1300122"/>
            <a:ext cx="541907" cy="541907"/>
          </a:xfrm>
          <a:prstGeom prst="rect">
            <a:avLst/>
          </a:prstGeom>
        </p:spPr>
      </p:pic>
      <p:pic>
        <p:nvPicPr>
          <p:cNvPr id="14" name="Elemento grafico 13" descr="Bandiera con riempimento a tinta unita">
            <a:extLst>
              <a:ext uri="{FF2B5EF4-FFF2-40B4-BE49-F238E27FC236}">
                <a16:creationId xmlns:a16="http://schemas.microsoft.com/office/drawing/2014/main" id="{CD728326-B0A4-29A4-35CA-14DF25393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4190" y="1051318"/>
            <a:ext cx="541907" cy="541907"/>
          </a:xfrm>
          <a:prstGeom prst="rect">
            <a:avLst/>
          </a:prstGeom>
        </p:spPr>
      </p:pic>
      <p:pic>
        <p:nvPicPr>
          <p:cNvPr id="15" name="Elemento grafico 14" descr="Bandiera con riempimento a tinta unita">
            <a:extLst>
              <a:ext uri="{FF2B5EF4-FFF2-40B4-BE49-F238E27FC236}">
                <a16:creationId xmlns:a16="http://schemas.microsoft.com/office/drawing/2014/main" id="{34F2E49D-3C08-7994-F22F-6DF060430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7057" y="887240"/>
            <a:ext cx="541907" cy="541907"/>
          </a:xfrm>
          <a:prstGeom prst="rect">
            <a:avLst/>
          </a:prstGeom>
        </p:spPr>
      </p:pic>
      <p:pic>
        <p:nvPicPr>
          <p:cNvPr id="16" name="Elemento grafico 15" descr="Bandiera con riempimento a tinta unita">
            <a:extLst>
              <a:ext uri="{FF2B5EF4-FFF2-40B4-BE49-F238E27FC236}">
                <a16:creationId xmlns:a16="http://schemas.microsoft.com/office/drawing/2014/main" id="{EC4CD060-F52F-B176-F57C-213B86A0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2990" y="1051317"/>
            <a:ext cx="541907" cy="541907"/>
          </a:xfrm>
          <a:prstGeom prst="rect">
            <a:avLst/>
          </a:prstGeom>
        </p:spPr>
      </p:pic>
      <p:pic>
        <p:nvPicPr>
          <p:cNvPr id="17" name="Elemento grafico 16" descr="Bandiera con riempimento a tinta unita">
            <a:extLst>
              <a:ext uri="{FF2B5EF4-FFF2-40B4-BE49-F238E27FC236}">
                <a16:creationId xmlns:a16="http://schemas.microsoft.com/office/drawing/2014/main" id="{3286B117-E213-94D6-CA2D-B19B93A86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9176" y="2358498"/>
            <a:ext cx="541907" cy="541907"/>
          </a:xfrm>
          <a:prstGeom prst="rect">
            <a:avLst/>
          </a:prstGeom>
        </p:spPr>
      </p:pic>
      <p:pic>
        <p:nvPicPr>
          <p:cNvPr id="18" name="Elemento grafico 17" descr="Bandiera con riempimento a tinta unita">
            <a:extLst>
              <a:ext uri="{FF2B5EF4-FFF2-40B4-BE49-F238E27FC236}">
                <a16:creationId xmlns:a16="http://schemas.microsoft.com/office/drawing/2014/main" id="{16A99CD4-892A-057F-C3C3-22D0CDCAA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1083" y="3198485"/>
            <a:ext cx="541907" cy="541907"/>
          </a:xfrm>
          <a:prstGeom prst="rect">
            <a:avLst/>
          </a:prstGeom>
        </p:spPr>
      </p:pic>
      <p:pic>
        <p:nvPicPr>
          <p:cNvPr id="19" name="Elemento grafico 18" descr="Bandiera con riempimento a tinta unita">
            <a:extLst>
              <a:ext uri="{FF2B5EF4-FFF2-40B4-BE49-F238E27FC236}">
                <a16:creationId xmlns:a16="http://schemas.microsoft.com/office/drawing/2014/main" id="{51CBDE01-F4D2-B07F-7919-CB61B319E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0700" y="3012238"/>
            <a:ext cx="541907" cy="541907"/>
          </a:xfrm>
          <a:prstGeom prst="rect">
            <a:avLst/>
          </a:prstGeom>
        </p:spPr>
      </p:pic>
      <p:pic>
        <p:nvPicPr>
          <p:cNvPr id="20" name="Elemento grafico 19" descr="Bandiera con riempimento a tinta unita">
            <a:extLst>
              <a:ext uri="{FF2B5EF4-FFF2-40B4-BE49-F238E27FC236}">
                <a16:creationId xmlns:a16="http://schemas.microsoft.com/office/drawing/2014/main" id="{0356FCCA-D053-7D13-48EE-3963666EF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0242" y="4030930"/>
            <a:ext cx="541907" cy="541907"/>
          </a:xfrm>
          <a:prstGeom prst="rect">
            <a:avLst/>
          </a:prstGeom>
        </p:spPr>
      </p:pic>
      <p:pic>
        <p:nvPicPr>
          <p:cNvPr id="21" name="Elemento grafico 20" descr="Bandiera con riempimento a tinta unita">
            <a:extLst>
              <a:ext uri="{FF2B5EF4-FFF2-40B4-BE49-F238E27FC236}">
                <a16:creationId xmlns:a16="http://schemas.microsoft.com/office/drawing/2014/main" id="{9EC33C22-48AF-5F06-B86A-0A494F839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1653" y="6037872"/>
            <a:ext cx="541907" cy="54190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1632F45-BF3C-3A2D-2117-309C95A6BFC6}"/>
              </a:ext>
            </a:extLst>
          </p:cNvPr>
          <p:cNvSpPr/>
          <p:nvPr/>
        </p:nvSpPr>
        <p:spPr>
          <a:xfrm>
            <a:off x="1464663" y="2391974"/>
            <a:ext cx="2013358" cy="8538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Attivazione CO 116117</a:t>
            </a:r>
          </a:p>
          <a:p>
            <a:pPr algn="ctr"/>
            <a:r>
              <a:rPr lang="it-IT" sz="1200">
                <a:solidFill>
                  <a:schemeClr val="tx1"/>
                </a:solidFill>
              </a:rPr>
              <a:t>Sperimentazione di 4 COT (ASL NO, ASL TO3, ASL CU2, ASL Città di Torino)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2881EFE-C901-4188-CACE-EC09668E67A5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3478021" y="1957427"/>
            <a:ext cx="1178382" cy="8614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425C2E14-587F-2239-3D02-CC0717FBAF44}"/>
              </a:ext>
            </a:extLst>
          </p:cNvPr>
          <p:cNvSpPr/>
          <p:nvPr/>
        </p:nvSpPr>
        <p:spPr>
          <a:xfrm>
            <a:off x="1091264" y="1629786"/>
            <a:ext cx="2397977" cy="43088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Riorganizzazione rete territoriale ASST Lodi - CdC, COT, OdC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A70BF1C-C576-B2CA-D2BD-E38E0F85C965}"/>
              </a:ext>
            </a:extLst>
          </p:cNvPr>
          <p:cNvSpPr/>
          <p:nvPr/>
        </p:nvSpPr>
        <p:spPr>
          <a:xfrm>
            <a:off x="9357148" y="1051317"/>
            <a:ext cx="2013358" cy="4269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Buona pratica Telemedicina   (</a:t>
            </a:r>
            <a:r>
              <a:rPr lang="it-IT" sz="1200" err="1">
                <a:solidFill>
                  <a:schemeClr val="tx1"/>
                </a:solidFill>
              </a:rPr>
              <a:t>Trentinosalute</a:t>
            </a:r>
            <a:r>
              <a:rPr lang="it-IT" sz="1200">
                <a:solidFill>
                  <a:schemeClr val="tx1"/>
                </a:solidFill>
              </a:rPr>
              <a:t> 4.0)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F3D0C1B-9F60-3E8E-FFF2-51019F66ED0D}"/>
              </a:ext>
            </a:extLst>
          </p:cNvPr>
          <p:cNvSpPr/>
          <p:nvPr/>
        </p:nvSpPr>
        <p:spPr>
          <a:xfrm>
            <a:off x="9357148" y="2143449"/>
            <a:ext cx="2013358" cy="4269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Progetto Smartcare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75ED122-88BD-9D63-FBC0-EE945DD7F6F6}"/>
              </a:ext>
            </a:extLst>
          </p:cNvPr>
          <p:cNvSpPr/>
          <p:nvPr/>
        </p:nvSpPr>
        <p:spPr>
          <a:xfrm>
            <a:off x="9357148" y="5845826"/>
            <a:ext cx="2013358" cy="2846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Attivazione COT ASP Ragusa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7EF75413-D23A-B416-7D85-95491363C111}"/>
              </a:ext>
            </a:extLst>
          </p:cNvPr>
          <p:cNvSpPr/>
          <p:nvPr/>
        </p:nvSpPr>
        <p:spPr>
          <a:xfrm>
            <a:off x="1091157" y="3740392"/>
            <a:ext cx="2397977" cy="43088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Potenziamento rete territoriale attivazione NEA 116117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5B41CCD-C7A6-B5B3-1DBC-03D8261BEFAD}"/>
              </a:ext>
            </a:extLst>
          </p:cNvPr>
          <p:cNvSpPr/>
          <p:nvPr/>
        </p:nvSpPr>
        <p:spPr>
          <a:xfrm>
            <a:off x="1002929" y="6132803"/>
            <a:ext cx="2397977" cy="27044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Attivazione NEA 116117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401F7798-3586-9064-1CBE-803ACEF864B7}"/>
              </a:ext>
            </a:extLst>
          </p:cNvPr>
          <p:cNvSpPr/>
          <p:nvPr/>
        </p:nvSpPr>
        <p:spPr>
          <a:xfrm>
            <a:off x="465382" y="4769140"/>
            <a:ext cx="3023752" cy="89621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COT</a:t>
            </a:r>
          </a:p>
          <a:p>
            <a:pPr algn="ctr"/>
            <a:r>
              <a:rPr lang="it-IT" sz="1200">
                <a:solidFill>
                  <a:schemeClr val="tx1"/>
                </a:solidFill>
              </a:rPr>
              <a:t>Modelli innovativi di gestione della cronicità </a:t>
            </a:r>
          </a:p>
          <a:p>
            <a:pPr algn="ctr"/>
            <a:r>
              <a:rPr lang="it-IT" sz="1200">
                <a:solidFill>
                  <a:schemeClr val="tx1"/>
                </a:solidFill>
              </a:rPr>
              <a:t> NEA 116117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02E5E12A-7DEF-9A66-2A77-BC8A6259D9F9}"/>
              </a:ext>
            </a:extLst>
          </p:cNvPr>
          <p:cNvSpPr/>
          <p:nvPr/>
        </p:nvSpPr>
        <p:spPr>
          <a:xfrm>
            <a:off x="9357148" y="3012238"/>
            <a:ext cx="2397977" cy="5616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Riorganizzazione rete territoriale 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 CdC, COT, OdC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Sperimentazione NEA 116117</a:t>
            </a:r>
          </a:p>
        </p:txBody>
      </p:sp>
      <p:pic>
        <p:nvPicPr>
          <p:cNvPr id="45" name="Elemento grafico 44" descr="Bandiera con riempimento a tinta unita">
            <a:extLst>
              <a:ext uri="{FF2B5EF4-FFF2-40B4-BE49-F238E27FC236}">
                <a16:creationId xmlns:a16="http://schemas.microsoft.com/office/drawing/2014/main" id="{D1A7F898-98E8-357C-5438-8B66B43DC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8478" y="3989175"/>
            <a:ext cx="541907" cy="541907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04AF6876-69C6-5F77-F32B-27A0B599BF2C}"/>
              </a:ext>
            </a:extLst>
          </p:cNvPr>
          <p:cNvSpPr/>
          <p:nvPr/>
        </p:nvSpPr>
        <p:spPr>
          <a:xfrm>
            <a:off x="9357148" y="4717002"/>
            <a:ext cx="2397977" cy="27044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Sperimentazione NEA 116117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A8EC34B0-E967-0E8C-C3EE-EC03A6EA634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184952" y="1158193"/>
            <a:ext cx="3172196" cy="1065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7154A7F6-62FE-B57C-BCA7-634C7AE0A40B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723842" y="1580983"/>
            <a:ext cx="2633306" cy="7759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33112BF-E895-56CA-1462-71D0A8B69B0D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7174897" y="5988169"/>
            <a:ext cx="2182251" cy="5295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B6B219E6-E065-7F30-5DB3-379F7A934F7F}"/>
              </a:ext>
            </a:extLst>
          </p:cNvPr>
          <p:cNvCxnSpPr>
            <a:cxnSpLocks/>
            <a:stCxn id="17" idx="2"/>
            <a:endCxn id="41" idx="3"/>
          </p:cNvCxnSpPr>
          <p:nvPr/>
        </p:nvCxnSpPr>
        <p:spPr>
          <a:xfrm flipH="1">
            <a:off x="3489134" y="2900405"/>
            <a:ext cx="2330996" cy="105543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CF2948A1-B84B-F697-E58E-27FE98A22171}"/>
              </a:ext>
            </a:extLst>
          </p:cNvPr>
          <p:cNvCxnSpPr>
            <a:cxnSpLocks/>
            <a:stCxn id="18" idx="1"/>
            <a:endCxn id="43" idx="3"/>
          </p:cNvCxnSpPr>
          <p:nvPr/>
        </p:nvCxnSpPr>
        <p:spPr>
          <a:xfrm flipH="1">
            <a:off x="3489134" y="3469439"/>
            <a:ext cx="2601949" cy="1747809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8061AF57-E035-FAE4-BC0E-C6FB23B1F5D0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3400906" y="4647932"/>
            <a:ext cx="1419336" cy="162009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A19474FD-E95A-0EDB-39FA-6043AB5858E3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903943" y="3293086"/>
            <a:ext cx="2453205" cy="20664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15BFDB26-ECE7-4C80-6BBB-81055DC4B11C}"/>
              </a:ext>
            </a:extLst>
          </p:cNvPr>
          <p:cNvCxnSpPr>
            <a:cxnSpLocks/>
            <a:stCxn id="45" idx="2"/>
            <a:endCxn id="46" idx="1"/>
          </p:cNvCxnSpPr>
          <p:nvPr/>
        </p:nvCxnSpPr>
        <p:spPr>
          <a:xfrm>
            <a:off x="7939432" y="4531082"/>
            <a:ext cx="1417716" cy="32114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4F22BD4D-AC63-5BF4-EFFC-37BC1A188675}"/>
              </a:ext>
            </a:extLst>
          </p:cNvPr>
          <p:cNvSpPr txBox="1"/>
          <p:nvPr/>
        </p:nvSpPr>
        <p:spPr>
          <a:xfrm>
            <a:off x="2710466" y="284571"/>
            <a:ext cx="630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La Comunità di Pratica del progetto PONGOV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EDA6985E-BDD7-9118-6B1B-6998F8AF99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685"/>
          <a:stretch/>
        </p:blipFill>
        <p:spPr>
          <a:xfrm>
            <a:off x="116375" y="6531485"/>
            <a:ext cx="2834852" cy="27099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C7A6A6-2403-96B6-A479-2FA14DAF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3F01-1ACE-444F-814D-8B439A6E05F3}" type="slidenum">
              <a:rPr lang="it-IT" smtClean="0"/>
              <a:t>20</a:t>
            </a:fld>
            <a:endParaRPr lang="it-IT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37574CED-61E6-3693-7DFA-73D1705ADC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49" name="Picture 2" descr="Anci - Home | Facebook">
            <a:extLst>
              <a:ext uri="{FF2B5EF4-FFF2-40B4-BE49-F238E27FC236}">
                <a16:creationId xmlns:a16="http://schemas.microsoft.com/office/drawing/2014/main" id="{8685BF66-90F8-7A58-B39E-52FD34C9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Elemento grafico 49" descr="Bandiera con riempimento a tinta unita">
            <a:extLst>
              <a:ext uri="{FF2B5EF4-FFF2-40B4-BE49-F238E27FC236}">
                <a16:creationId xmlns:a16="http://schemas.microsoft.com/office/drawing/2014/main" id="{D491D678-58D0-60E2-B40A-D12F9C4A2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3159" y="925265"/>
            <a:ext cx="541907" cy="541907"/>
          </a:xfrm>
          <a:prstGeom prst="rect">
            <a:avLst/>
          </a:prstGeom>
        </p:spPr>
      </p:pic>
      <p:pic>
        <p:nvPicPr>
          <p:cNvPr id="52" name="Elemento grafico 51" descr="Bandiera con riempimento a tinta unita">
            <a:extLst>
              <a:ext uri="{FF2B5EF4-FFF2-40B4-BE49-F238E27FC236}">
                <a16:creationId xmlns:a16="http://schemas.microsoft.com/office/drawing/2014/main" id="{55E954DB-F74F-92F3-8BC3-ACCE01F1F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5850" y="3400152"/>
            <a:ext cx="541907" cy="541907"/>
          </a:xfrm>
          <a:prstGeom prst="rect">
            <a:avLst/>
          </a:prstGeom>
        </p:spPr>
      </p:pic>
      <p:pic>
        <p:nvPicPr>
          <p:cNvPr id="60" name="Elemento grafico 59" descr="Bandiera con riempimento a tinta unita">
            <a:extLst>
              <a:ext uri="{FF2B5EF4-FFF2-40B4-BE49-F238E27FC236}">
                <a16:creationId xmlns:a16="http://schemas.microsoft.com/office/drawing/2014/main" id="{9DD0A5E5-3E85-586F-FDDF-FAF7F0D74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9431" y="4702460"/>
            <a:ext cx="541907" cy="541907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45105731-A9FC-ECE0-5BE3-9313C1DC1D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685"/>
          <a:stretch/>
        </p:blipFill>
        <p:spPr>
          <a:xfrm>
            <a:off x="8481338" y="210211"/>
            <a:ext cx="3709028" cy="3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1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614C953-A76B-467A-A54A-010CD2ED01DB}"/>
              </a:ext>
            </a:extLst>
          </p:cNvPr>
          <p:cNvSpPr txBox="1"/>
          <p:nvPr/>
        </p:nvSpPr>
        <p:spPr>
          <a:xfrm>
            <a:off x="5202953" y="300066"/>
            <a:ext cx="6257365" cy="64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MANUALE OPERATIVO PONGOV ICT e Cronicità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raccolta sistematica di metodologie, analisi, competenze e conoscenze multidisciplinari basate sul lavoro di esperti coinvolti nel progetto e sulla continua condivisione di esperienze ed il confronto reciproco tra gli operatori del settore, quale obiettivo della 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Comunità di Pratica;</a:t>
            </a:r>
            <a:endParaRPr lang="it-IT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vero e proprio strumento di guida, di tutte quelle Regioni/Amministrazioni, Aziende e Stakeholder interessati e attori in questo graduale percorso di potenziamento dell’assistenza territoriale rimanendo in linea con le indicazioni di carattere nazionale</a:t>
            </a:r>
            <a:r>
              <a:rPr lang="it-IT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tema di PNRR;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documento in costante aggiornamento!!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presso: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https://osservatoriocronicita.it/index.php</a:t>
            </a:r>
            <a:endParaRPr lang="it-IT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https://www.agenas.gov.it/comunicazione/primo-piano/2097-manuale-operativo-e-buone-pratiche-per-ispirare-e-supportare-l%E2%80%99implementazione-del-pnrr</a:t>
            </a:r>
            <a:endParaRPr lang="it-IT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3287F77-8E47-47E3-A2F6-4623803493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3628" t="12337" r="16679" b="7757"/>
          <a:stretch/>
        </p:blipFill>
        <p:spPr>
          <a:xfrm>
            <a:off x="10677623" y="4199137"/>
            <a:ext cx="1114166" cy="149144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39959A2-9B1D-734F-3E89-AE4D3DD44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76" y="914091"/>
            <a:ext cx="4163820" cy="58809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1C139E-11DB-98F3-C931-253ECCBF49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8685"/>
          <a:stretch/>
        </p:blipFill>
        <p:spPr>
          <a:xfrm>
            <a:off x="6096000" y="6541214"/>
            <a:ext cx="3313913" cy="31678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6A6D34-6854-43EC-7935-E2AE11AE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488" y="6454127"/>
            <a:ext cx="2743200" cy="365125"/>
          </a:xfrm>
        </p:spPr>
        <p:txBody>
          <a:bodyPr/>
          <a:lstStyle/>
          <a:p>
            <a:fld id="{1C433F01-1ACE-444F-814D-8B439A6E05F3}" type="slidenum">
              <a:rPr lang="it-IT" smtClean="0"/>
              <a:t>21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F3BDC5-52D1-88F3-15B0-3E04BE30CA3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9" name="Picture 2" descr="Anci - Home | Facebook">
            <a:extLst>
              <a:ext uri="{FF2B5EF4-FFF2-40B4-BE49-F238E27FC236}">
                <a16:creationId xmlns:a16="http://schemas.microsoft.com/office/drawing/2014/main" id="{B1DF890C-1C1C-8201-F791-C754139D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7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D67FB2-89D8-653B-32CC-1A111960F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5"/>
          <a:stretch/>
        </p:blipFill>
        <p:spPr>
          <a:xfrm>
            <a:off x="1231224" y="781235"/>
            <a:ext cx="4522179" cy="60767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643DBA-60D8-86C2-2648-73A787D7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8474"/>
            <a:ext cx="4543896" cy="65295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D0E91D-C2F8-09A3-D35E-82C9531BD85C}"/>
              </a:ext>
            </a:extLst>
          </p:cNvPr>
          <p:cNvSpPr txBox="1"/>
          <p:nvPr/>
        </p:nvSpPr>
        <p:spPr>
          <a:xfrm>
            <a:off x="4164840" y="97641"/>
            <a:ext cx="513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9999"/>
                </a:solidFill>
                <a:ea typeface="Arial Unicode MS" panose="020B0604020202020204" pitchFamily="34" charset="-128"/>
              </a:rPr>
              <a:t>Indice Manuale Operativo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E4F52E-5C7A-D79C-8235-6E17F00FA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85"/>
          <a:stretch/>
        </p:blipFill>
        <p:spPr>
          <a:xfrm>
            <a:off x="9219445" y="192688"/>
            <a:ext cx="2840901" cy="271569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68AAEA0-2687-17AA-8F80-64C659A8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3F01-1ACE-444F-814D-8B439A6E05F3}" type="slidenum">
              <a:rPr lang="it-IT" smtClean="0"/>
              <a:t>22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B7F7348-5A39-AA8B-420C-4ECC97AC45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2" name="Picture 2" descr="Anci - Home | Facebook">
            <a:extLst>
              <a:ext uri="{FF2B5EF4-FFF2-40B4-BE49-F238E27FC236}">
                <a16:creationId xmlns:a16="http://schemas.microsoft.com/office/drawing/2014/main" id="{A2A7AE07-39FD-4486-853F-392D5D47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8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C4640A-964E-4FBF-8058-02E5C6CE1BB1}"/>
              </a:ext>
            </a:extLst>
          </p:cNvPr>
          <p:cNvSpPr txBox="1"/>
          <p:nvPr/>
        </p:nvSpPr>
        <p:spPr>
          <a:xfrm>
            <a:off x="170454" y="399682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GRAZIE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4413FA-7996-4761-ACC7-FD540614BCC7}"/>
              </a:ext>
            </a:extLst>
          </p:cNvPr>
          <p:cNvSpPr txBox="1"/>
          <p:nvPr/>
        </p:nvSpPr>
        <p:spPr>
          <a:xfrm>
            <a:off x="232961" y="3066223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Project Manager Progetto PONGOV ICT e Cronicità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Francesco Enrichens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enrichens@agenas.it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86CC9B-CF4B-E177-87A6-825521E5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8" r="13917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B02727-D9F2-475D-92FE-4B9B344C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865997-19B5-4C20-A934-DE30A6C7B92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5E30E7-256A-44E3-B7DA-C4AECDDC5DCF}"/>
              </a:ext>
            </a:extLst>
          </p:cNvPr>
          <p:cNvSpPr txBox="1">
            <a:spLocks/>
          </p:cNvSpPr>
          <p:nvPr/>
        </p:nvSpPr>
        <p:spPr>
          <a:xfrm>
            <a:off x="9478180" y="298932"/>
            <a:ext cx="2618570" cy="56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>
              <a:latin typeface="+mn-lt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7EC157F-3352-C8FF-67B0-9FCED48E7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/>
          <a:stretch/>
        </p:blipFill>
        <p:spPr>
          <a:xfrm>
            <a:off x="67580" y="6458318"/>
            <a:ext cx="3709028" cy="3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>
            <a:extLst>
              <a:ext uri="{FF2B5EF4-FFF2-40B4-BE49-F238E27FC236}">
                <a16:creationId xmlns:a16="http://schemas.microsoft.com/office/drawing/2014/main" id="{03B2F144-D193-4B4B-9D0C-1892504F6EF8}"/>
              </a:ext>
            </a:extLst>
          </p:cNvPr>
          <p:cNvSpPr txBox="1">
            <a:spLocks/>
          </p:cNvSpPr>
          <p:nvPr/>
        </p:nvSpPr>
        <p:spPr>
          <a:xfrm>
            <a:off x="1790145" y="677401"/>
            <a:ext cx="8362950" cy="69766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  <a:cs typeface="+mn-cs"/>
              </a:rPr>
              <a:t>Il contesto di riferimento: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0E7BC0"/>
                </a:solidFill>
                <a:latin typeface="Oswald" pitchFamily="2" charset="77"/>
                <a:ea typeface="Arial Unicode MS" panose="020B0604020202020204" pitchFamily="34" charset="-128"/>
                <a:cs typeface="+mn-cs"/>
              </a:rPr>
              <a:t>Popolazione e over 65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9EE2F63-6A1D-4656-84CF-35BF85D0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4" y="1948575"/>
            <a:ext cx="5261407" cy="35349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3068A80-BC51-4912-AD9C-6C20BE787AD1}"/>
              </a:ext>
            </a:extLst>
          </p:cNvPr>
          <p:cNvSpPr/>
          <p:nvPr/>
        </p:nvSpPr>
        <p:spPr>
          <a:xfrm>
            <a:off x="9480157" y="5472503"/>
            <a:ext cx="1709122" cy="2192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825" dirty="0">
                <a:latin typeface="Arial Narrow" panose="020B0604020202020204" pitchFamily="34" charset="0"/>
                <a:cs typeface="Arial Narrow" panose="020B0604020202020204" pitchFamily="34" charset="0"/>
              </a:rPr>
              <a:t>Fonte: OECD. Health </a:t>
            </a:r>
            <a:r>
              <a:rPr lang="it-IT" sz="825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at</a:t>
            </a:r>
            <a:r>
              <a:rPr lang="it-IT" sz="825" dirty="0">
                <a:latin typeface="Arial Narrow" panose="020B0604020202020204" pitchFamily="34" charset="0"/>
                <a:cs typeface="Arial Narrow" panose="020B0604020202020204" pitchFamily="34" charset="0"/>
              </a:rPr>
              <a:t> a </a:t>
            </a:r>
            <a:r>
              <a:rPr lang="it-IT" sz="825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Glance</a:t>
            </a:r>
            <a:r>
              <a:rPr lang="it-IT" sz="825" dirty="0">
                <a:latin typeface="Arial Narrow" panose="020B0604020202020204" pitchFamily="34" charset="0"/>
                <a:cs typeface="Arial Narrow" panose="020B0604020202020204" pitchFamily="34" charset="0"/>
              </a:rPr>
              <a:t>: 2020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EBD97487-43A6-4950-A776-29EC81DDEE27}"/>
              </a:ext>
            </a:extLst>
          </p:cNvPr>
          <p:cNvSpPr txBox="1">
            <a:spLocks/>
          </p:cNvSpPr>
          <p:nvPr/>
        </p:nvSpPr>
        <p:spPr>
          <a:xfrm rot="10800000" flipV="1">
            <a:off x="1600201" y="6094357"/>
            <a:ext cx="2540060" cy="16039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it-IT" sz="825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Fonte: elaborazione AGENAS su dati ISTAT 2019</a:t>
            </a:r>
            <a:endParaRPr lang="it-IT" sz="825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E8925B7D-ECA0-4B85-9D28-DBEF7C561BCA}"/>
              </a:ext>
            </a:extLst>
          </p:cNvPr>
          <p:cNvSpPr txBox="1">
            <a:spLocks/>
          </p:cNvSpPr>
          <p:nvPr/>
        </p:nvSpPr>
        <p:spPr>
          <a:xfrm>
            <a:off x="8632635" y="1081449"/>
            <a:ext cx="1963928" cy="4271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500" b="1">
              <a:latin typeface="+mn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513FD00-6748-48B7-A87E-4AA1CE33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5997-19B5-4C20-A934-DE30A6C7B924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9C160907-3909-43C0-83B9-8EE55207FA61}"/>
              </a:ext>
            </a:extLst>
          </p:cNvPr>
          <p:cNvGraphicFramePr>
            <a:graphicFrameLocks noGrp="1"/>
          </p:cNvGraphicFramePr>
          <p:nvPr/>
        </p:nvGraphicFramePr>
        <p:xfrm>
          <a:off x="724159" y="1508634"/>
          <a:ext cx="5081836" cy="5140733"/>
        </p:xfrm>
        <a:graphic>
          <a:graphicData uri="http://schemas.openxmlformats.org/drawingml/2006/table">
            <a:tbl>
              <a:tblPr/>
              <a:tblGrid>
                <a:gridCol w="869000">
                  <a:extLst>
                    <a:ext uri="{9D8B030D-6E8A-4147-A177-3AD203B41FA5}">
                      <a16:colId xmlns:a16="http://schemas.microsoft.com/office/drawing/2014/main" val="441845321"/>
                    </a:ext>
                  </a:extLst>
                </a:gridCol>
                <a:gridCol w="1091777">
                  <a:extLst>
                    <a:ext uri="{9D8B030D-6E8A-4147-A177-3AD203B41FA5}">
                      <a16:colId xmlns:a16="http://schemas.microsoft.com/office/drawing/2014/main" val="3512269997"/>
                    </a:ext>
                  </a:extLst>
                </a:gridCol>
                <a:gridCol w="1150507">
                  <a:extLst>
                    <a:ext uri="{9D8B030D-6E8A-4147-A177-3AD203B41FA5}">
                      <a16:colId xmlns:a16="http://schemas.microsoft.com/office/drawing/2014/main" val="3438748681"/>
                    </a:ext>
                  </a:extLst>
                </a:gridCol>
                <a:gridCol w="930199">
                  <a:extLst>
                    <a:ext uri="{9D8B030D-6E8A-4147-A177-3AD203B41FA5}">
                      <a16:colId xmlns:a16="http://schemas.microsoft.com/office/drawing/2014/main" val="110159089"/>
                    </a:ext>
                  </a:extLst>
                </a:gridCol>
                <a:gridCol w="1040353">
                  <a:extLst>
                    <a:ext uri="{9D8B030D-6E8A-4147-A177-3AD203B41FA5}">
                      <a16:colId xmlns:a16="http://schemas.microsoft.com/office/drawing/2014/main" val="209981370"/>
                    </a:ext>
                  </a:extLst>
                </a:gridCol>
              </a:tblGrid>
              <a:tr h="646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Regione/PA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Popolazione residente </a:t>
                      </a:r>
                      <a:b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01.01.2020 </a:t>
                      </a:r>
                      <a:b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censimento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Popolazione over-65  01.01.2020 </a:t>
                      </a:r>
                      <a:b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censimento 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Pop. over-65 01.01.2020 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censimento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Stima popolazione over-65</a:t>
                      </a:r>
                      <a:b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91146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4.311.217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1.115.960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1.263.644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18098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d'Aosta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125.034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30.309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47987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10.027.602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2.295.835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2.772.126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78011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 Bolzano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532.644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105.656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136.653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296034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 Trento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545.425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122.248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152.803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75419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Veneto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4.879.133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1.135.667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1.389.755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13514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Friuli Venezia Giulia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1.206.216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319.905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361.639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89155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Liguria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1.524.826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438.344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475.792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02457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 Romagna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4.464.119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1.079.476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1.259.051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88765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3.692.555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950.428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1.083.586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09695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Umbria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870.165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225.810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259.072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63533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1.512.672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381.026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438.542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78501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5.755.700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1.276.877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1.575.490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888209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Abruzzo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1.293.941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314.288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369.861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47016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Molise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300.516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75.887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87.022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44592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5.712.143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1.099.634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1.391.656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11957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Puglia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3.953.305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891.842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1.079.370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89852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Basilicata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553.254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130.001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155.068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948111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Calabria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1.894.110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419.874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509.644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0131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Sicilia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4.875.290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1.056.210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1.274.852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434923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Sardegna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1.611.621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393.813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487.264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250515"/>
                  </a:ext>
                </a:extLst>
              </a:tr>
              <a:tr h="1887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59.641.488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13.859.090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16.558.492</a:t>
                      </a:r>
                    </a:p>
                  </a:txBody>
                  <a:tcPr marL="5153" marR="5153" marT="5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959226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97BCEA7C-0F4C-770D-32CA-1CF70A719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/>
          <a:stretch/>
        </p:blipFill>
        <p:spPr>
          <a:xfrm>
            <a:off x="8298581" y="63730"/>
            <a:ext cx="3709028" cy="3545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B36ED52-CA53-EE61-878F-D0F40C7B1D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6" name="Picture 2" descr="Anci - Home | Facebook">
            <a:extLst>
              <a:ext uri="{FF2B5EF4-FFF2-40B4-BE49-F238E27FC236}">
                <a16:creationId xmlns:a16="http://schemas.microsoft.com/office/drawing/2014/main" id="{489E77C6-616E-2A44-E5B7-5C2C2B9D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A9B49C8-E445-EF4C-85BE-D6A74976A9EC}"/>
              </a:ext>
            </a:extLst>
          </p:cNvPr>
          <p:cNvSpPr txBox="1">
            <a:spLocks/>
          </p:cNvSpPr>
          <p:nvPr/>
        </p:nvSpPr>
        <p:spPr>
          <a:xfrm>
            <a:off x="9478180" y="298932"/>
            <a:ext cx="2618570" cy="56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 dirty="0">
              <a:latin typeface="+mn-lt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728E8A-7A8F-5241-8A8A-DE7211171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28" y="1321447"/>
            <a:ext cx="7772471" cy="4896146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F55389F1-1CF8-194C-8036-24743C65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2" y="3173138"/>
            <a:ext cx="4507606" cy="867930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it-IT" sz="2800" b="1" dirty="0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  <a:cs typeface="+mn-cs"/>
              </a:rPr>
              <a:t>L’assistenza per bisogni assistenziali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8D2FF1A-5A8C-CC45-2ED7-7037A8318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85"/>
          <a:stretch/>
        </p:blipFill>
        <p:spPr>
          <a:xfrm>
            <a:off x="8362765" y="148039"/>
            <a:ext cx="3709028" cy="354556"/>
          </a:xfrm>
          <a:prstGeom prst="rect">
            <a:avLst/>
          </a:prstGeom>
        </p:spPr>
      </p:pic>
      <p:sp>
        <p:nvSpPr>
          <p:cNvPr id="20" name="Segnaposto numero diapositiva 1">
            <a:extLst>
              <a:ext uri="{FF2B5EF4-FFF2-40B4-BE49-F238E27FC236}">
                <a16:creationId xmlns:a16="http://schemas.microsoft.com/office/drawing/2014/main" id="{70D098AA-1C77-31C0-734C-3ECCCABB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9865997-19B5-4C20-A934-DE30A6C7B924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49CA4DA-BFC8-6295-C758-68F4867171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9" name="Picture 2" descr="Anci - Home | Facebook">
            <a:extLst>
              <a:ext uri="{FF2B5EF4-FFF2-40B4-BE49-F238E27FC236}">
                <a16:creationId xmlns:a16="http://schemas.microsoft.com/office/drawing/2014/main" id="{684BC122-E8ED-81A8-078A-BFE938EB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1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4804"/>
          <a:stretch/>
        </p:blipFill>
        <p:spPr>
          <a:xfrm>
            <a:off x="3046103" y="980674"/>
            <a:ext cx="6099793" cy="490655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5A893C1-95F8-4777-9A3E-F0CCA37D6C5F}"/>
              </a:ext>
            </a:extLst>
          </p:cNvPr>
          <p:cNvSpPr txBox="1">
            <a:spLocks/>
          </p:cNvSpPr>
          <p:nvPr/>
        </p:nvSpPr>
        <p:spPr>
          <a:xfrm>
            <a:off x="9478180" y="298932"/>
            <a:ext cx="2618570" cy="56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E04F10-447A-45C5-F96C-E5688FD7A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5"/>
          <a:stretch/>
        </p:blipFill>
        <p:spPr>
          <a:xfrm>
            <a:off x="8362765" y="148039"/>
            <a:ext cx="3709028" cy="3545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FEB06A-EE36-ADC7-1AC8-8F854470F8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8" name="Picture 2" descr="Anci - Home | Facebook">
            <a:extLst>
              <a:ext uri="{FF2B5EF4-FFF2-40B4-BE49-F238E27FC236}">
                <a16:creationId xmlns:a16="http://schemas.microsoft.com/office/drawing/2014/main" id="{5459B2F6-B132-0152-3B57-5ACAD4B1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2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0EE9A4-DAD6-45C6-98C3-A0317DA58970}"/>
              </a:ext>
            </a:extLst>
          </p:cNvPr>
          <p:cNvSpPr txBox="1"/>
          <p:nvPr/>
        </p:nvSpPr>
        <p:spPr>
          <a:xfrm>
            <a:off x="1793311" y="851006"/>
            <a:ext cx="6681581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075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it-IT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Continuità Assistenziale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5DDE019-52CA-43B0-AC9C-84A3FEFB79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991" y="1790014"/>
            <a:ext cx="6754507" cy="3277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59A558-A73F-4F1C-B728-2A193EA1615D}"/>
              </a:ext>
            </a:extLst>
          </p:cNvPr>
          <p:cNvSpPr txBox="1"/>
          <p:nvPr/>
        </p:nvSpPr>
        <p:spPr>
          <a:xfrm>
            <a:off x="9833942" y="6596390"/>
            <a:ext cx="235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>
                <a:latin typeface="Arial Narrow" panose="020B0604020202020204" pitchFamily="34" charset="0"/>
              </a:rPr>
              <a:t>Fonte dati: annuario statistico 2017-2018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9429B19-0C78-4917-B676-4010F94C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49" y="1401285"/>
            <a:ext cx="4489637" cy="4364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7D04AB72-E2C8-489C-A993-DFFF47398212}"/>
              </a:ext>
            </a:extLst>
          </p:cNvPr>
          <p:cNvSpPr txBox="1">
            <a:spLocks/>
          </p:cNvSpPr>
          <p:nvPr/>
        </p:nvSpPr>
        <p:spPr>
          <a:xfrm>
            <a:off x="9478180" y="298932"/>
            <a:ext cx="2618570" cy="56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>
              <a:latin typeface="+mn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F4F604-2619-4895-9C68-07B64780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5997-19B5-4C20-A934-DE30A6C7B924}" type="slidenum">
              <a:rPr lang="it-IT" smtClean="0"/>
              <a:t>6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B5A6F40-EAC5-6C03-1A5B-5A2314AFE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85"/>
          <a:stretch/>
        </p:blipFill>
        <p:spPr>
          <a:xfrm>
            <a:off x="8362765" y="148039"/>
            <a:ext cx="3709028" cy="3545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AEFB44D-C7E4-F36D-5C64-D770D16D59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4" name="Picture 2" descr="Anci - Home | Facebook">
            <a:extLst>
              <a:ext uri="{FF2B5EF4-FFF2-40B4-BE49-F238E27FC236}">
                <a16:creationId xmlns:a16="http://schemas.microsoft.com/office/drawing/2014/main" id="{80E2D488-64F0-8823-9F29-026981CC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2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18236" y="3105150"/>
            <a:ext cx="6048375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250" b="1">
                <a:ea typeface="Osaka" pitchFamily="1" charset="-128"/>
              </a:rPr>
              <a:t>	</a:t>
            </a:r>
          </a:p>
        </p:txBody>
      </p:sp>
      <p:sp>
        <p:nvSpPr>
          <p:cNvPr id="118787" name="Rettangolo 4"/>
          <p:cNvSpPr>
            <a:spLocks noChangeArrowheads="1"/>
          </p:cNvSpPr>
          <p:nvPr/>
        </p:nvSpPr>
        <p:spPr bwMode="auto">
          <a:xfrm>
            <a:off x="530509" y="764435"/>
            <a:ext cx="898339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</a:rPr>
              <a:t>Ricordare la necessità del territorio</a:t>
            </a:r>
          </a:p>
          <a:p>
            <a:pPr algn="ctr"/>
            <a:r>
              <a:rPr lang="it-IT" sz="2400" b="1" dirty="0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</a:rPr>
              <a:t>Piattaforma tecnologica condivisa</a:t>
            </a:r>
            <a:endParaRPr lang="it-IT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147BC1"/>
                </a:solidFill>
                <a:latin typeface="Raleway" pitchFamily="2" charset="0"/>
              </a:rPr>
              <a:t>7 /2/ 2013   Accordo Stato Regioni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147BC1"/>
                </a:solidFill>
                <a:latin typeface="Raleway" pitchFamily="2" charset="0"/>
              </a:rPr>
              <a:t>24/11/2016 Accordo Stato Regioni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147BC1"/>
                </a:solidFill>
                <a:latin typeface="Raleway" pitchFamily="2" charset="0"/>
              </a:rPr>
              <a:t>Art 1 dl 34 Rilancio: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400" b="1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</a:rPr>
              <a:t>NEA</a:t>
            </a:r>
            <a:r>
              <a:rPr lang="it-IT" sz="2400" b="1">
                <a:solidFill>
                  <a:srgbClr val="0070C0"/>
                </a:solidFill>
              </a:rPr>
              <a:t> </a:t>
            </a:r>
            <a:r>
              <a:rPr lang="it-IT" sz="2400" b="1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</a:rPr>
              <a:t>116117</a:t>
            </a:r>
            <a:r>
              <a:rPr lang="it-IT" sz="2800" b="1">
                <a:solidFill>
                  <a:srgbClr val="C00000"/>
                </a:solidFill>
              </a:rPr>
              <a:t> </a:t>
            </a:r>
            <a:endParaRPr lang="it-IT" sz="4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147BC1"/>
                </a:solidFill>
                <a:latin typeface="Raleway" pitchFamily="2" charset="0"/>
              </a:rPr>
              <a:t>Art 2 dl 34 Rilancio: </a:t>
            </a:r>
            <a:r>
              <a:rPr lang="it-IT" sz="2400" b="1" dirty="0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</a:rPr>
              <a:t>Riorganizzazione Rete Ospedaliera</a:t>
            </a:r>
            <a:endParaRPr lang="it-IT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147BC1"/>
                </a:solidFill>
                <a:latin typeface="Raleway" pitchFamily="2" charset="0"/>
              </a:rPr>
              <a:t>DPCM 22 aprile 2022 (Delibera sostitutiva dell'intesa della Conferenza Stato-regioni) - </a:t>
            </a:r>
            <a:r>
              <a:rPr lang="it-IT" sz="2400" b="1" dirty="0">
                <a:latin typeface="Raleway" pitchFamily="2" charset="0"/>
              </a:rPr>
              <a:t> </a:t>
            </a:r>
            <a:r>
              <a:rPr lang="it-IT" sz="2000" b="1" u="sng" dirty="0">
                <a:latin typeface="Raleway" pitchFamily="2" charset="0"/>
              </a:rPr>
              <a:t>Modelli e standard per lo sviluppo dell'assistenza territoriale nel Servizio sanitario nazionale (GU n.102 del 3-5-2022)</a:t>
            </a:r>
            <a:endParaRPr lang="it-IT" sz="2800" b="1" u="sng" dirty="0">
              <a:solidFill>
                <a:srgbClr val="C00000"/>
              </a:solidFill>
              <a:latin typeface="Raleway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u="sng" dirty="0">
                <a:solidFill>
                  <a:srgbClr val="838383"/>
                </a:solidFill>
                <a:latin typeface="Raleway" pitchFamily="2" charset="0"/>
              </a:rPr>
              <a:t>RSA   Standard di personale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u="sng" dirty="0">
                <a:solidFill>
                  <a:srgbClr val="838383"/>
                </a:solidFill>
                <a:latin typeface="Raleway" pitchFamily="2" charset="0"/>
              </a:rPr>
              <a:t>Salute mentale</a:t>
            </a:r>
            <a:endParaRPr lang="it-IT" sz="24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632DE33-B294-46ED-A15F-DA77E0569D12}"/>
              </a:ext>
            </a:extLst>
          </p:cNvPr>
          <p:cNvSpPr txBox="1">
            <a:spLocks/>
          </p:cNvSpPr>
          <p:nvPr/>
        </p:nvSpPr>
        <p:spPr>
          <a:xfrm>
            <a:off x="8632635" y="1081449"/>
            <a:ext cx="1963928" cy="4271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500" b="1">
              <a:latin typeface="+mn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4775DEB-1C64-42D5-BCBE-C20259FB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9865997-19B5-4C20-A934-DE30A6C7B924}" type="slidenum">
              <a:rPr lang="it-IT" smtClean="0"/>
              <a:pPr algn="r"/>
              <a:t>7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79B0315-CD6E-92A0-8B3B-31963F31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85"/>
          <a:stretch/>
        </p:blipFill>
        <p:spPr>
          <a:xfrm>
            <a:off x="8362765" y="148039"/>
            <a:ext cx="3709028" cy="3545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D336D3-A7B9-51A3-9F9A-61C4D3302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0" name="Picture 2" descr="Anci - Home | Facebook">
            <a:extLst>
              <a:ext uri="{FF2B5EF4-FFF2-40B4-BE49-F238E27FC236}">
                <a16:creationId xmlns:a16="http://schemas.microsoft.com/office/drawing/2014/main" id="{21C1087F-6964-F854-AEB1-9C6C6322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4C8DDD-C654-44A1-80F1-0DB86A162982}"/>
              </a:ext>
            </a:extLst>
          </p:cNvPr>
          <p:cNvSpPr txBox="1"/>
          <p:nvPr/>
        </p:nvSpPr>
        <p:spPr>
          <a:xfrm>
            <a:off x="391603" y="1329194"/>
            <a:ext cx="10066959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88B"/>
                </a:solidFill>
                <a:effectLst/>
                <a:uLnTx/>
                <a:uFillTx/>
                <a:latin typeface="Raleway" panose="020B0003030101060003" pitchFamily="34" charset="0"/>
              </a:rPr>
              <a:t>Dall’anno 2020 il finanziamento del SSN a cui concorre lo Stato si attesta su un valore superiore ai </a:t>
            </a:r>
            <a:r>
              <a:rPr kumimoji="0" lang="it-IT" sz="1400" b="1" u="none" strike="noStrike" kern="1200" cap="none" spc="0" normalizeH="0" baseline="0" noProof="0" dirty="0">
                <a:ln>
                  <a:noFill/>
                </a:ln>
                <a:solidFill>
                  <a:srgbClr val="00488B"/>
                </a:solidFill>
                <a:effectLst/>
                <a:uLnTx/>
                <a:uFillTx/>
                <a:latin typeface="Raleway ExtraBold" panose="020B0003030101060003" pitchFamily="34" charset="0"/>
              </a:rPr>
              <a:t>120 miliardi di euro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88B"/>
                </a:solidFill>
                <a:effectLst/>
                <a:uLnTx/>
                <a:uFillTx/>
                <a:latin typeface="Raleway" panose="020B00030301010600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88B"/>
                </a:solidFill>
                <a:effectLst/>
                <a:uLnTx/>
                <a:uFillTx/>
                <a:latin typeface="Raleway" panose="020B0003030101060003" pitchFamily="34" charset="0"/>
              </a:rPr>
              <a:t>L’incremento del 5% tra il 2019 e il 2020 è dovuto soprattutto ai finanziamenti per la gestione dell’emergenza Covid-19, che ammontano a circa 3,6 miliardi nel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88B"/>
                </a:solidFill>
                <a:effectLst/>
                <a:uLnTx/>
                <a:uFillTx/>
                <a:latin typeface="Raleway" panose="020B0003030101060003" pitchFamily="34" charset="0"/>
              </a:rPr>
              <a:t>Per il triennio 2022-2024 è previsto un incremento annuo costante di 2 miliardi.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61EC663-4A6E-4BDF-84D9-95C34CFB1230}"/>
              </a:ext>
            </a:extLst>
          </p:cNvPr>
          <p:cNvSpPr txBox="1">
            <a:spLocks/>
          </p:cNvSpPr>
          <p:nvPr/>
        </p:nvSpPr>
        <p:spPr>
          <a:xfrm>
            <a:off x="10303129" y="5384648"/>
            <a:ext cx="1819304" cy="35933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srgbClr val="838283"/>
                </a:solidFill>
                <a:effectLst/>
                <a:uLnTx/>
                <a:uFillTx/>
                <a:latin typeface="Raleway" panose="020B0003030101060003" pitchFamily="34" charset="0"/>
              </a:rPr>
              <a:t>* Fonte: Intesa CSR 04.08. 2021 (Rep. Atti n. 152/CSR).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srgbClr val="838283"/>
                </a:solidFill>
                <a:effectLst/>
                <a:uLnTx/>
                <a:uFillTx/>
                <a:latin typeface="Raleway" panose="020B0003030101060003" pitchFamily="34" charset="0"/>
              </a:rPr>
              <a:t>** Fonte: Disegno di legge di bilancio 2022, art. 79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F52AE96-3E9E-4659-944B-066504113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374" y="2151549"/>
            <a:ext cx="2653755" cy="4387364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16A9C51-7F2B-44BE-BB22-B634CBD52653}"/>
              </a:ext>
            </a:extLst>
          </p:cNvPr>
          <p:cNvSpPr/>
          <p:nvPr/>
        </p:nvSpPr>
        <p:spPr>
          <a:xfrm>
            <a:off x="7573339" y="5564318"/>
            <a:ext cx="2777454" cy="323816"/>
          </a:xfrm>
          <a:prstGeom prst="roundRect">
            <a:avLst/>
          </a:prstGeom>
          <a:noFill/>
          <a:ln w="15875">
            <a:solidFill>
              <a:srgbClr val="00488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01BDC64-6A8F-4A6E-82DE-E4B5A80B8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78" y="2819276"/>
            <a:ext cx="5280587" cy="33651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672A5A-E452-0032-B8D6-B3B0AE421EE7}"/>
              </a:ext>
            </a:extLst>
          </p:cNvPr>
          <p:cNvSpPr txBox="1">
            <a:spLocks/>
          </p:cNvSpPr>
          <p:nvPr/>
        </p:nvSpPr>
        <p:spPr>
          <a:xfrm>
            <a:off x="4642959" y="424472"/>
            <a:ext cx="7479474" cy="814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488B"/>
                </a:solidFill>
                <a:latin typeface="Oswald" pitchFamily="2" charset="77"/>
              </a:rPr>
              <a:t>Finanziamento del SSN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D92D6B2-908D-1849-9221-DFD5A66EF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5"/>
          <a:stretch/>
        </p:blipFill>
        <p:spPr bwMode="auto">
          <a:xfrm>
            <a:off x="10303129" y="183841"/>
            <a:ext cx="1609241" cy="4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83C6094-F6B8-8F00-3701-80322676EF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685"/>
          <a:stretch/>
        </p:blipFill>
        <p:spPr>
          <a:xfrm>
            <a:off x="108588" y="6504755"/>
            <a:ext cx="3435658" cy="328424"/>
          </a:xfrm>
          <a:prstGeom prst="rect">
            <a:avLst/>
          </a:prstGeom>
        </p:spPr>
      </p:pic>
      <p:sp>
        <p:nvSpPr>
          <p:cNvPr id="14" name="Segnaposto numero diapositiva 1">
            <a:extLst>
              <a:ext uri="{FF2B5EF4-FFF2-40B4-BE49-F238E27FC236}">
                <a16:creationId xmlns:a16="http://schemas.microsoft.com/office/drawing/2014/main" id="{DE4A4F25-D582-1237-259E-1342DEDBBDC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865997-19B5-4C20-A934-DE30A6C7B924}" type="slidenum">
              <a:rPr lang="it-IT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8</a:t>
            </a:fld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D400962-B4E3-6AD6-E906-ACADAC90A8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16" name="Picture 2" descr="Anci - Home | Facebook">
            <a:extLst>
              <a:ext uri="{FF2B5EF4-FFF2-40B4-BE49-F238E27FC236}">
                <a16:creationId xmlns:a16="http://schemas.microsoft.com/office/drawing/2014/main" id="{443DB638-2913-F697-FA77-962D9417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5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7B65319-65F9-41D1-B696-2D24878B80BB}"/>
              </a:ext>
            </a:extLst>
          </p:cNvPr>
          <p:cNvSpPr txBox="1"/>
          <p:nvPr/>
        </p:nvSpPr>
        <p:spPr>
          <a:xfrm>
            <a:off x="181992" y="701336"/>
            <a:ext cx="9164437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endParaRPr lang="it-IT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28A7C0-02AA-4A4A-94AC-5CB306413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301" y="84224"/>
            <a:ext cx="3250430" cy="435696"/>
          </a:xfrm>
          <a:prstGeom prst="rect">
            <a:avLst/>
          </a:prstGeom>
        </p:spPr>
      </p:pic>
      <p:sp>
        <p:nvSpPr>
          <p:cNvPr id="2" name="CasellaDiTesto 15">
            <a:extLst>
              <a:ext uri="{FF2B5EF4-FFF2-40B4-BE49-F238E27FC236}">
                <a16:creationId xmlns:a16="http://schemas.microsoft.com/office/drawing/2014/main" id="{539A6575-2B76-4569-A2F5-E9B900BB0A09}"/>
              </a:ext>
            </a:extLst>
          </p:cNvPr>
          <p:cNvSpPr txBox="1"/>
          <p:nvPr/>
        </p:nvSpPr>
        <p:spPr>
          <a:xfrm>
            <a:off x="1457648" y="618836"/>
            <a:ext cx="8926868" cy="107374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spc="-60" baseline="0">
                <a:solidFill>
                  <a:srgbClr val="00488B"/>
                </a:solidFill>
                <a:latin typeface="Oswald" pitchFamily="2" charset="77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Su cosa dobbiamo lavorare</a:t>
            </a:r>
          </a:p>
          <a:p>
            <a:r>
              <a:rPr lang="it-IT" sz="1600" dirty="0"/>
              <a:t>Mission 6 Component 1: </a:t>
            </a:r>
            <a:r>
              <a:rPr lang="it-IT" sz="1600" b="0" dirty="0" err="1"/>
              <a:t>Submisure</a:t>
            </a:r>
            <a:r>
              <a:rPr lang="it-IT" sz="1600" b="0" dirty="0"/>
              <a:t> 1.1-1.2-1.3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B68E71-DE01-4FB7-9DF5-F5E51A47E60A}"/>
              </a:ext>
            </a:extLst>
          </p:cNvPr>
          <p:cNvSpPr txBox="1"/>
          <p:nvPr/>
        </p:nvSpPr>
        <p:spPr>
          <a:xfrm>
            <a:off x="5512359" y="61883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200" b="1" i="0" dirty="0">
                <a:solidFill>
                  <a:srgbClr val="536074"/>
                </a:solidFill>
                <a:effectLst/>
                <a:latin typeface="Arial" panose="020B0604020202020204" pitchFamily="34" charset="0"/>
              </a:rPr>
              <a:t>DECRETO 20 gennaio 2022 </a:t>
            </a:r>
          </a:p>
          <a:p>
            <a:pPr algn="l"/>
            <a:r>
              <a:rPr lang="it-IT" sz="1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Ripartizione programmatica delle risorse alle regioni e alle province autonome per i progetti del Piano nazionale di ripresa e resilienza e del Piano per gli investimenti complementari. (22A01552) </a:t>
            </a:r>
            <a:r>
              <a:rPr lang="it-IT" sz="1200" b="0" i="0" u="none" strike="noStrike" dirty="0">
                <a:solidFill>
                  <a:srgbClr val="4A970B"/>
                </a:solidFill>
                <a:effectLst/>
                <a:latin typeface="Arial" panose="020B0604020202020204" pitchFamily="34" charset="0"/>
                <a:hlinkClick r:id="rId3"/>
              </a:rPr>
              <a:t>(GU Serie Generale n.57 del 09-03-2022)</a:t>
            </a:r>
            <a:endParaRPr lang="it-IT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0E9E459F-B9D1-2BB5-7C59-65AFF11D9F46}"/>
              </a:ext>
            </a:extLst>
          </p:cNvPr>
          <p:cNvSpPr txBox="1">
            <a:spLocks/>
          </p:cNvSpPr>
          <p:nvPr/>
        </p:nvSpPr>
        <p:spPr>
          <a:xfrm>
            <a:off x="9223159" y="64086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865997-19B5-4C20-A934-DE30A6C7B924}" type="slidenum">
              <a:rPr lang="it-IT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9</a:t>
            </a:fld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3749B9-E913-293D-BFF4-F5B46846C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1" r="16661"/>
          <a:stretch/>
        </p:blipFill>
        <p:spPr>
          <a:xfrm>
            <a:off x="127749" y="93132"/>
            <a:ext cx="568538" cy="835485"/>
          </a:xfrm>
          <a:prstGeom prst="rect">
            <a:avLst/>
          </a:prstGeom>
        </p:spPr>
      </p:pic>
      <p:pic>
        <p:nvPicPr>
          <p:cNvPr id="9" name="Picture 2" descr="Anci - Home | Facebook">
            <a:extLst>
              <a:ext uri="{FF2B5EF4-FFF2-40B4-BE49-F238E27FC236}">
                <a16:creationId xmlns:a16="http://schemas.microsoft.com/office/drawing/2014/main" id="{69D321F0-056D-386F-C795-2F491047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" y="209620"/>
            <a:ext cx="602508" cy="6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6927D74D-4B32-4745-F14B-32ED905C2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21988"/>
              </p:ext>
            </p:extLst>
          </p:nvPr>
        </p:nvGraphicFramePr>
        <p:xfrm>
          <a:off x="813688" y="1532333"/>
          <a:ext cx="6052397" cy="5109432"/>
        </p:xfrm>
        <a:graphic>
          <a:graphicData uri="http://schemas.openxmlformats.org/drawingml/2006/table">
            <a:tbl>
              <a:tblPr/>
              <a:tblGrid>
                <a:gridCol w="1612897">
                  <a:extLst>
                    <a:ext uri="{9D8B030D-6E8A-4147-A177-3AD203B41FA5}">
                      <a16:colId xmlns:a16="http://schemas.microsoft.com/office/drawing/2014/main" val="3377818649"/>
                    </a:ext>
                  </a:extLst>
                </a:gridCol>
                <a:gridCol w="1322576">
                  <a:extLst>
                    <a:ext uri="{9D8B030D-6E8A-4147-A177-3AD203B41FA5}">
                      <a16:colId xmlns:a16="http://schemas.microsoft.com/office/drawing/2014/main" val="1851659906"/>
                    </a:ext>
                  </a:extLst>
                </a:gridCol>
                <a:gridCol w="854835">
                  <a:extLst>
                    <a:ext uri="{9D8B030D-6E8A-4147-A177-3AD203B41FA5}">
                      <a16:colId xmlns:a16="http://schemas.microsoft.com/office/drawing/2014/main" val="1126656576"/>
                    </a:ext>
                  </a:extLst>
                </a:gridCol>
                <a:gridCol w="967739">
                  <a:extLst>
                    <a:ext uri="{9D8B030D-6E8A-4147-A177-3AD203B41FA5}">
                      <a16:colId xmlns:a16="http://schemas.microsoft.com/office/drawing/2014/main" val="3056084923"/>
                    </a:ext>
                  </a:extLst>
                </a:gridCol>
                <a:gridCol w="1294350">
                  <a:extLst>
                    <a:ext uri="{9D8B030D-6E8A-4147-A177-3AD203B41FA5}">
                      <a16:colId xmlns:a16="http://schemas.microsoft.com/office/drawing/2014/main" val="777432610"/>
                    </a:ext>
                  </a:extLst>
                </a:gridCol>
              </a:tblGrid>
              <a:tr h="746671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Popolazione residente 01.01.2020 </a:t>
                      </a:r>
                      <a:b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post censimento (ISTAT)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Case della Comunità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Centrali Operative Territoriali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Ospedale di Comunità da realizzare con fondo recovery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38690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Piemonte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4.311.217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82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43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27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445111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Valle d'Aosta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125.034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1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42794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Lombardia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10.027.602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101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60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182991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 Bolzano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532.644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792509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 Trento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545.425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43689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Veneto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4.879.133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49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30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91240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Friuli Venezia Giulia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1.206.216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12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7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155672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Liguria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1.524.826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10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346792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Emilia Romagna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4.464.119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45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27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97380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Toscana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3.692.555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37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23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050861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Umbria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870.165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718088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Marche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1.512.672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789750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Lazio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5.755.700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59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35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712762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Abruzzo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1.293.941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10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837278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Molise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300.516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2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71437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Campania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5.712.143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58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45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073883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Puglia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3.953.305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40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31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166909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Basilicata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553.254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6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801070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Calabria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1.894.110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15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748817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Sicilia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4.875.290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49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39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733885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Sardegna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1.611.621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16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13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5417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ITALIA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59.641.488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1.350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600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400 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40230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0C1D73F8-5087-3AAE-0468-AD660860A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89432"/>
              </p:ext>
            </p:extLst>
          </p:nvPr>
        </p:nvGraphicFramePr>
        <p:xfrm>
          <a:off x="7213289" y="3052942"/>
          <a:ext cx="475307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535">
                  <a:extLst>
                    <a:ext uri="{9D8B030D-6E8A-4147-A177-3AD203B41FA5}">
                      <a16:colId xmlns:a16="http://schemas.microsoft.com/office/drawing/2014/main" val="2402010248"/>
                    </a:ext>
                  </a:extLst>
                </a:gridCol>
                <a:gridCol w="2376535">
                  <a:extLst>
                    <a:ext uri="{9D8B030D-6E8A-4147-A177-3AD203B41FA5}">
                      <a16:colId xmlns:a16="http://schemas.microsoft.com/office/drawing/2014/main" val="11457105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Riparto risorse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8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Case della Comunità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2.000.000.000,00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63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Centrali Operative Territoriali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103.845.000,00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91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Ospedali di Comunità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1.000.000.000,00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63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91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1499</Words>
  <Application>Microsoft Office PowerPoint</Application>
  <PresentationFormat>Widescreen</PresentationFormat>
  <Paragraphs>416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Oswald</vt:lpstr>
      <vt:lpstr>Raleway</vt:lpstr>
      <vt:lpstr>Raleway ExtraBold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L’assistenza per bisogni assistenziali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 non dimenticare…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Santurri Michela</dc:creator>
  <cp:lastModifiedBy>Santurri Michela</cp:lastModifiedBy>
  <cp:revision>1</cp:revision>
  <dcterms:created xsi:type="dcterms:W3CDTF">2022-06-20T07:07:06Z</dcterms:created>
  <dcterms:modified xsi:type="dcterms:W3CDTF">2022-06-21T12:27:49Z</dcterms:modified>
</cp:coreProperties>
</file>