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08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86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35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02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41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02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09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35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8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29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66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DB311-A1A1-4758-8FD6-4CCF6B972FF0}" type="datetimeFigureOut">
              <a:rPr lang="it-IT" smtClean="0"/>
              <a:t>23/06/2022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EEAE7-772D-4B63-B1CF-AA53D91401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4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mmagine che contiene testo&#10;&#10;Descrizione generata automaticamente">
            <a:extLst>
              <a:ext uri="{FF2B5EF4-FFF2-40B4-BE49-F238E27FC236}">
                <a16:creationId xmlns:a16="http://schemas.microsoft.com/office/drawing/2014/main" id="{282C69F7-27C3-46C8-AE76-8261C4DE4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646574"/>
            <a:ext cx="9144000" cy="1220304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64A03552-40F8-437C-9FE2-64850D82B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05" y="1017656"/>
            <a:ext cx="8114190" cy="3863900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19057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5C0C8B12-5226-4240-BD08-935CB5B12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646574"/>
            <a:ext cx="9144000" cy="1220304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01A59A83-3F45-4BCA-9585-1E72CE158F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05" y="911124"/>
            <a:ext cx="8114190" cy="3863900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070136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Buffone</dc:creator>
  <cp:lastModifiedBy>Dafral</cp:lastModifiedBy>
  <cp:revision>2</cp:revision>
  <dcterms:created xsi:type="dcterms:W3CDTF">2022-06-22T11:38:47Z</dcterms:created>
  <dcterms:modified xsi:type="dcterms:W3CDTF">2022-06-23T08:45:09Z</dcterms:modified>
</cp:coreProperties>
</file>